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67916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12156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31872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70994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9192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68770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7331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4200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32518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75271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862203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F93C4C-3F57-45B1-B264-B5F2C407EB19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34D6F0-9FA2-43A0-A9C8-3918789FBA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301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ja-JP" altLang="en-US" sz="2400" dirty="0" smtClean="0"/>
              <a:t>自転車用品事業部の売上は上位</a:t>
            </a:r>
            <a:r>
              <a:rPr lang="en-US" altLang="ja-JP" sz="2400" dirty="0" smtClean="0"/>
              <a:t>5</a:t>
            </a:r>
            <a:r>
              <a:rPr lang="ja-JP" altLang="en-US" sz="2400" dirty="0" err="1" smtClean="0"/>
              <a:t>つの販</a:t>
            </a:r>
            <a:r>
              <a:rPr lang="ja-JP" altLang="en-US" sz="2400" dirty="0" smtClean="0"/>
              <a:t>売店で</a:t>
            </a:r>
            <a:r>
              <a:rPr lang="en-US" altLang="ja-JP" sz="2400" dirty="0" smtClean="0"/>
              <a:t>8</a:t>
            </a:r>
            <a:r>
              <a:rPr lang="ja-JP" altLang="en-US" sz="2400" dirty="0" smtClean="0"/>
              <a:t>割をカバーしているため、この</a:t>
            </a:r>
            <a:r>
              <a:rPr lang="en-US" altLang="ja-JP" sz="2400" dirty="0" smtClean="0"/>
              <a:t>5</a:t>
            </a:r>
            <a:r>
              <a:rPr lang="ja-JP" altLang="en-US" sz="2400" dirty="0" err="1" smtClean="0"/>
              <a:t>つの販</a:t>
            </a:r>
            <a:r>
              <a:rPr lang="ja-JP" altLang="en-US" sz="2400" dirty="0" smtClean="0"/>
              <a:t>売店に絞って販促を実施する</a:t>
            </a:r>
            <a:endParaRPr kumimoji="1" lang="ja-JP" altLang="en-US" sz="2400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44" y="1270786"/>
            <a:ext cx="8280920" cy="541178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角丸四角形 4"/>
          <p:cNvSpPr/>
          <p:nvPr/>
        </p:nvSpPr>
        <p:spPr>
          <a:xfrm>
            <a:off x="899592" y="5589240"/>
            <a:ext cx="1800200" cy="64807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187624" y="1835532"/>
            <a:ext cx="1512168" cy="369332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 smtClean="0"/>
              <a:t>A</a:t>
            </a:r>
            <a:r>
              <a:rPr kumimoji="1" lang="ja-JP" altLang="en-US" dirty="0" smtClean="0"/>
              <a:t>ランク</a:t>
            </a:r>
            <a:endParaRPr kumimoji="1" lang="ja-JP" altLang="en-US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699792" y="3792011"/>
            <a:ext cx="936104" cy="36933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altLang="ja-JP" dirty="0"/>
              <a:t>B</a:t>
            </a:r>
            <a:r>
              <a:rPr kumimoji="1" lang="ja-JP" altLang="en-US" dirty="0" smtClean="0"/>
              <a:t>ランク</a:t>
            </a:r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635896" y="4797152"/>
            <a:ext cx="3384376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 smtClean="0"/>
              <a:t>C</a:t>
            </a:r>
            <a:r>
              <a:rPr kumimoji="1" lang="ja-JP" altLang="en-US" dirty="0" smtClean="0"/>
              <a:t>ランク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07747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37</Words>
  <Application>Microsoft Office PowerPoint</Application>
  <PresentationFormat>画面に合わせる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自転車用品事業部の売上は上位5つの販売店で8割をカバーしているため、この5つの販売店に絞って販促を実施する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自転車用品事業部の売上は上位5つの販売店で8割をカバーしているため、この5つの販売店に絞って販促を実施する</dc:title>
  <dc:creator>Gihyo</dc:creator>
  <cp:lastModifiedBy>Gihyo</cp:lastModifiedBy>
  <cp:revision>2</cp:revision>
  <dcterms:created xsi:type="dcterms:W3CDTF">2010-08-21T23:12:26Z</dcterms:created>
  <dcterms:modified xsi:type="dcterms:W3CDTF">2010-08-21T23:23:02Z</dcterms:modified>
</cp:coreProperties>
</file>

<file path=docProps/thumbnail.jpeg>
</file>