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42096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57403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01331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67332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85120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29923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00708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98131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62503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74199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59870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2E9763-77D2-4B78-8E7E-32DD564E985D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260F26-D75F-4324-A34D-8A473FFA471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90144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 smtClean="0"/>
              <a:t>わが社の商品で、缶コーヒーが販売不振に陥っているので</a:t>
            </a:r>
            <a:r>
              <a:rPr kumimoji="1" lang="en-US" altLang="ja-JP" sz="2400" dirty="0" smtClean="0"/>
              <a:t/>
            </a:r>
            <a:br>
              <a:rPr kumimoji="1" lang="en-US" altLang="ja-JP" sz="2400" dirty="0" smtClean="0"/>
            </a:br>
            <a:r>
              <a:rPr kumimoji="1" lang="ja-JP" altLang="en-US" sz="2400" dirty="0" smtClean="0"/>
              <a:t>早急にてこ入れ、即ち新製品の投入が必要である。</a:t>
            </a:r>
            <a:endParaRPr kumimoji="1" lang="ja-JP" alt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43" y="1628800"/>
            <a:ext cx="8271363" cy="49685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テキスト ボックス 4"/>
          <p:cNvSpPr txBox="1"/>
          <p:nvPr/>
        </p:nvSpPr>
        <p:spPr>
          <a:xfrm>
            <a:off x="1794493" y="2627620"/>
            <a:ext cx="877163" cy="369332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問題児</a:t>
            </a:r>
            <a:endParaRPr kumimoji="1" lang="ja-JP" altLang="en-US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794493" y="5589240"/>
            <a:ext cx="864339" cy="369332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負け犬</a:t>
            </a:r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6160721" y="2625809"/>
            <a:ext cx="646331" cy="369332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花形</a:t>
            </a:r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5536240" y="5587429"/>
            <a:ext cx="1284326" cy="369332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金のなる木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/>
        </p:nvCxnSpPr>
        <p:spPr>
          <a:xfrm>
            <a:off x="1794493" y="4293096"/>
            <a:ext cx="5026073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/>
          <p:cNvCxnSpPr/>
          <p:nvPr/>
        </p:nvCxnSpPr>
        <p:spPr>
          <a:xfrm>
            <a:off x="4307529" y="2627620"/>
            <a:ext cx="0" cy="3330952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右矢印 1"/>
          <p:cNvSpPr/>
          <p:nvPr/>
        </p:nvSpPr>
        <p:spPr>
          <a:xfrm rot="18252822">
            <a:off x="2677309" y="5668794"/>
            <a:ext cx="704677" cy="63878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04128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21</Words>
  <Application>Microsoft Office PowerPoint</Application>
  <PresentationFormat>画面に合わせる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わが社の商品で、缶コーヒーが販売不振に陥っているので 早急にてこ入れ、即ち新製品の投入が必要である。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わが社の商品で、缶コーヒーが販売不振に陥っているので 早急にてこ入れ、即ち新製品の投入が必要である。</dc:title>
  <dc:creator>Gihyo</dc:creator>
  <cp:lastModifiedBy>Gihyo</cp:lastModifiedBy>
  <cp:revision>3</cp:revision>
  <dcterms:created xsi:type="dcterms:W3CDTF">2010-08-13T06:50:17Z</dcterms:created>
  <dcterms:modified xsi:type="dcterms:W3CDTF">2010-08-13T10:26:36Z</dcterms:modified>
</cp:coreProperties>
</file>

<file path=docProps/thumbnail.jpeg>
</file>