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9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008" y="-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09FEC81-1D6D-4A86-98D8-7BE84C138D4C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715C005-745A-424B-AB52-55B06534571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61983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6DFAA1-E2D4-4BFD-9671-9F51CFE26CBB}" type="datetimeFigureOut">
              <a:rPr kumimoji="1" lang="ja-JP" altLang="en-US" smtClean="0"/>
              <a:pPr/>
              <a:t>2010/8/17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B809C6-7379-40C3-AECA-509A69C0A1A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773832"/>
            <a:ext cx="8229600" cy="1143000"/>
          </a:xfrm>
        </p:spPr>
        <p:txBody>
          <a:bodyPr>
            <a:noAutofit/>
          </a:bodyPr>
          <a:lstStyle/>
          <a:p>
            <a:pPr algn="l"/>
            <a:r>
              <a:rPr lang="ja-JP" altLang="en-US" sz="2800" dirty="0" smtClean="0"/>
              <a:t>来年は暖冬傾向が示されているため、</a:t>
            </a:r>
            <a:r>
              <a:rPr lang="en-US" altLang="ja-JP" sz="2800" dirty="0" smtClean="0"/>
              <a:t>1-3</a:t>
            </a:r>
            <a:r>
              <a:rPr lang="ja-JP" altLang="en-US" sz="2800" dirty="0" smtClean="0"/>
              <a:t>月において</a:t>
            </a:r>
            <a:br>
              <a:rPr lang="ja-JP" altLang="en-US" sz="2800" dirty="0" smtClean="0"/>
            </a:br>
            <a:r>
              <a:rPr lang="ja-JP" altLang="en-US" sz="2800" dirty="0" smtClean="0"/>
              <a:t>「スイート」は販売の減少が、「ビター」は販売の増加が</a:t>
            </a:r>
            <a:br>
              <a:rPr lang="ja-JP" altLang="en-US" sz="2800" dirty="0" smtClean="0"/>
            </a:br>
            <a:r>
              <a:rPr lang="ja-JP" altLang="en-US" sz="2800" dirty="0" smtClean="0"/>
              <a:t>予測されることがわかった。この分析結果を踏まえ、</a:t>
            </a:r>
            <a:br>
              <a:rPr lang="ja-JP" altLang="en-US" sz="2800" dirty="0" smtClean="0"/>
            </a:br>
            <a:r>
              <a:rPr lang="ja-JP" altLang="en-US" sz="2800" dirty="0" smtClean="0"/>
              <a:t>初期生産量を、「スイート」については前年比</a:t>
            </a:r>
            <a:r>
              <a:rPr lang="en-US" altLang="ja-JP" sz="2800" dirty="0" smtClean="0"/>
              <a:t>5%</a:t>
            </a:r>
            <a:r>
              <a:rPr lang="ja-JP" altLang="en-US" sz="2800" dirty="0" smtClean="0"/>
              <a:t>減、</a:t>
            </a:r>
            <a:br>
              <a:rPr lang="ja-JP" altLang="en-US" sz="2800" dirty="0" smtClean="0"/>
            </a:br>
            <a:r>
              <a:rPr lang="ja-JP" altLang="en-US" sz="2800" dirty="0" smtClean="0"/>
              <a:t>「ビター」については前年比</a:t>
            </a:r>
            <a:r>
              <a:rPr lang="en-US" altLang="ja-JP" sz="2800" dirty="0" smtClean="0"/>
              <a:t>5%</a:t>
            </a:r>
            <a:r>
              <a:rPr lang="ja-JP" altLang="en-US" sz="2800" dirty="0" smtClean="0"/>
              <a:t>増とする。</a:t>
            </a:r>
            <a:endParaRPr kumimoji="1" lang="ja-JP" altLang="en-US" sz="2800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42844" y="5448126"/>
            <a:ext cx="4357718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 smtClean="0"/>
              <a:t>回帰分析の結果によると、気温と販売数量の間には、「スタンダード」では、ほとんど相関関係がないが、「スイート」と「ビター」については、極めて強い相関間関係がある。</a:t>
            </a:r>
            <a:endParaRPr kumimoji="1" lang="ja-JP" altLang="en-US" sz="1600" b="1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4643438" y="5448126"/>
            <a:ext cx="428628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 smtClean="0"/>
              <a:t>来年は暖冬傾向が示されているため、</a:t>
            </a:r>
            <a:r>
              <a:rPr lang="en-US" altLang="ja-JP" sz="1600" b="1" dirty="0" smtClean="0"/>
              <a:t>1-3</a:t>
            </a:r>
            <a:r>
              <a:rPr lang="ja-JP" altLang="en-US" sz="1600" b="1" dirty="0" smtClean="0"/>
              <a:t>月の販売数量は前年比で、「スイート」について</a:t>
            </a:r>
            <a:r>
              <a:rPr lang="en-US" altLang="ja-JP" sz="1600" b="1" dirty="0" smtClean="0"/>
              <a:t>5-10%</a:t>
            </a:r>
            <a:r>
              <a:rPr lang="ja-JP" altLang="en-US" sz="1600" b="1" dirty="0" smtClean="0"/>
              <a:t>の減少、「ビター」について</a:t>
            </a:r>
            <a:r>
              <a:rPr lang="en-US" altLang="ja-JP" sz="1600" b="1" dirty="0" smtClean="0"/>
              <a:t>5-10%</a:t>
            </a:r>
            <a:r>
              <a:rPr lang="ja-JP" altLang="en-US" sz="1600" b="1" dirty="0" smtClean="0"/>
              <a:t>の増加が予測される。</a:t>
            </a:r>
            <a:endParaRPr kumimoji="1" lang="ja-JP" altLang="en-US" sz="1600" b="1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2402" y="2551658"/>
            <a:ext cx="4198937" cy="2749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48358" y="2551658"/>
            <a:ext cx="4579937" cy="2749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110</TotalTime>
  <Words>102</Words>
  <Application>Microsoft Office PowerPoint</Application>
  <PresentationFormat>画面に合わせる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テーマ</vt:lpstr>
      <vt:lpstr>来年は暖冬傾向が示されているため、1-3月において 「スイート」は販売の減少が、「ビター」は販売の増加が 予測されることがわかった。この分析結果を踏まえ、 初期生産量を、「スイート」については前年比5%減、 「ビター」については前年比5%増とする。</vt:lpstr>
    </vt:vector>
  </TitlesOfParts>
  <Company>IAF Consulting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平井 明夫</dc:creator>
  <cp:lastModifiedBy>Gihyo</cp:lastModifiedBy>
  <cp:revision>24</cp:revision>
  <dcterms:created xsi:type="dcterms:W3CDTF">2009-07-21T10:08:35Z</dcterms:created>
  <dcterms:modified xsi:type="dcterms:W3CDTF">2010-08-17T08:09:02Z</dcterms:modified>
</cp:coreProperties>
</file>

<file path=docProps/thumbnail.jpeg>
</file>