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5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1人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191</c:v>
                </c:pt>
                <c:pt idx="1">
                  <c:v>248</c:v>
                </c:pt>
                <c:pt idx="2">
                  <c:v>476</c:v>
                </c:pt>
                <c:pt idx="3">
                  <c:v>411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若者グループ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102</c:v>
                </c:pt>
                <c:pt idx="1">
                  <c:v>129</c:v>
                </c:pt>
                <c:pt idx="2">
                  <c:v>503</c:v>
                </c:pt>
                <c:pt idx="3">
                  <c:v>617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家族連れ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138</c:v>
                </c:pt>
                <c:pt idx="1">
                  <c:v>95</c:v>
                </c:pt>
                <c:pt idx="2">
                  <c:v>731</c:v>
                </c:pt>
                <c:pt idx="3">
                  <c:v>624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中高年グループ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158</c:v>
                </c:pt>
                <c:pt idx="1">
                  <c:v>83</c:v>
                </c:pt>
                <c:pt idx="2">
                  <c:v>420</c:v>
                </c:pt>
                <c:pt idx="3">
                  <c:v>399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98988200"/>
        <c:axId val="598992120"/>
      </c:barChart>
      <c:lineChart>
        <c:grouping val="standard"/>
        <c:varyColors val="0"/>
        <c:ser>
          <c:idx val="4"/>
          <c:order val="4"/>
          <c:tx>
            <c:strRef>
              <c:f>Sheet1!$F$1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平日昼間</c:v>
                </c:pt>
                <c:pt idx="1">
                  <c:v>平日夜間</c:v>
                </c:pt>
                <c:pt idx="2">
                  <c:v>休日昼間</c:v>
                </c:pt>
                <c:pt idx="3">
                  <c:v>休日夜間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589</c:v>
                </c:pt>
                <c:pt idx="1">
                  <c:v>555</c:v>
                </c:pt>
                <c:pt idx="2">
                  <c:v>2130</c:v>
                </c:pt>
                <c:pt idx="3">
                  <c:v>2051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8972912"/>
        <c:axId val="598964680"/>
      </c:lineChart>
      <c:catAx>
        <c:axId val="5989882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（昼間</a:t>
                </a:r>
                <a:r>
                  <a:rPr lang="en-US" altLang="ja-JP" dirty="0" smtClean="0"/>
                  <a:t>11-14</a:t>
                </a:r>
                <a:r>
                  <a:rPr lang="ja-JP" altLang="en-US" dirty="0" smtClean="0"/>
                  <a:t>時・夜間</a:t>
                </a:r>
                <a:r>
                  <a:rPr lang="en-US" altLang="ja-JP" dirty="0" smtClean="0"/>
                  <a:t>18-22</a:t>
                </a:r>
                <a:r>
                  <a:rPr lang="ja-JP" altLang="en-US" dirty="0" smtClean="0"/>
                  <a:t>時）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8992120"/>
        <c:crosses val="autoZero"/>
        <c:auto val="1"/>
        <c:lblAlgn val="ctr"/>
        <c:lblOffset val="100"/>
        <c:noMultiLvlLbl val="0"/>
      </c:catAx>
      <c:valAx>
        <c:axId val="59899212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（人数）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8988200"/>
        <c:crosses val="autoZero"/>
        <c:crossBetween val="between"/>
        <c:majorUnit val="200"/>
      </c:valAx>
      <c:valAx>
        <c:axId val="59896468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98972912"/>
        <c:crosses val="max"/>
        <c:crossBetween val="between"/>
      </c:valAx>
      <c:catAx>
        <c:axId val="598972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989646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568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684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61474"/>
            <a:ext cx="7581900" cy="561072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1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84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121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4872789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15318" y="2286000"/>
            <a:ext cx="4827558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83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686861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67788"/>
            <a:ext cx="4872789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12042" y="2179636"/>
            <a:ext cx="4633726" cy="82296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 smtClea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15318" y="2967788"/>
            <a:ext cx="483045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420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4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7"/>
            <a:ext cx="3200400" cy="1463040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9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286000"/>
            <a:ext cx="9905999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5B25FDC-5F5D-457C-8BE2-5EC832A9DFD4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2C12A77-4F32-4100-9D3E-A8868716D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061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5425" indent="-22542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Font typeface="Wingdings" panose="05000000000000000000" pitchFamily="2" charset="2"/>
        <a:buChar char="n"/>
        <a:defRPr kumimoji="1" lang="ja-JP" altLang="en-US" sz="2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233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8521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0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2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000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" pitchFamily="2" charset="2"/>
        <a:buChar char="§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新規出店計画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バイキングレストラン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「ハオハオ」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14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出店予定地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青葉市松原駅東口徒歩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ja-JP" altLang="en-US" dirty="0" smtClean="0"/>
              <a:t>駅周辺環境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スーパー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イベント会場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棟</a:t>
            </a:r>
            <a:endParaRPr kumimoji="1" lang="en-US" altLang="ja-JP" dirty="0" smtClean="0"/>
          </a:p>
          <a:p>
            <a:r>
              <a:rPr kumimoji="1" lang="ja-JP" altLang="en-US" dirty="0" smtClean="0"/>
              <a:t>周辺飲食店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ショッピングモール内に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店舗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駅前に飲食店多数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タワーマンション周辺にはほとんどない</a:t>
            </a:r>
            <a:endParaRPr kumimoji="1" lang="en-US" altLang="ja-JP" dirty="0" smtClean="0"/>
          </a:p>
          <a:p>
            <a:pPr lvl="1"/>
            <a:r>
              <a:rPr kumimoji="1" lang="ja-JP" altLang="en-US" smtClean="0"/>
              <a:t>小さい子どもを連れて入れる</a:t>
            </a:r>
            <a:r>
              <a:rPr kumimoji="1" lang="ja-JP" altLang="en-US" dirty="0" smtClean="0"/>
              <a:t>店が少ない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265176" lvl="1" indent="0">
              <a:buNone/>
            </a:pP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916642" y="2084832"/>
            <a:ext cx="4827558" cy="40233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70049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28862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5916642" y="4261757"/>
            <a:ext cx="4827558" cy="36141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7348946" y="2084832"/>
            <a:ext cx="0" cy="4023360"/>
            <a:chOff x="7348946" y="2084832"/>
            <a:chExt cx="0" cy="4023360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7348946" y="2084832"/>
              <a:ext cx="0" cy="4023360"/>
            </a:xfrm>
            <a:prstGeom prst="line">
              <a:avLst/>
            </a:prstGeom>
            <a:ln w="571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" name="直線コネクタ 15"/>
          <p:cNvCxnSpPr/>
          <p:nvPr/>
        </p:nvCxnSpPr>
        <p:spPr>
          <a:xfrm>
            <a:off x="10134604" y="2084832"/>
            <a:ext cx="0" cy="4023360"/>
          </a:xfrm>
          <a:prstGeom prst="line">
            <a:avLst/>
          </a:prstGeom>
          <a:ln w="762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7086609" y="3804551"/>
            <a:ext cx="522506" cy="979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松原駅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973326" y="2286000"/>
            <a:ext cx="901003" cy="182880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イベント会場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7871452" y="4444854"/>
            <a:ext cx="2073728" cy="1257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ショッピング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センター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848610" y="3061935"/>
            <a:ext cx="1174577" cy="5225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スーパー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星 5 20"/>
          <p:cNvSpPr/>
          <p:nvPr/>
        </p:nvSpPr>
        <p:spPr>
          <a:xfrm>
            <a:off x="9550578" y="3706582"/>
            <a:ext cx="408219" cy="408219"/>
          </a:xfrm>
          <a:prstGeom prst="star5">
            <a:avLst/>
          </a:prstGeom>
          <a:solidFill>
            <a:srgbClr val="F38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0245096" y="2150148"/>
            <a:ext cx="433788" cy="14996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644904" y="2150148"/>
            <a:ext cx="1379209" cy="4254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マンション</a:t>
            </a:r>
            <a:endParaRPr kumimoji="1" lang="ja-JP" altLang="en-US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9142933" y="3159579"/>
            <a:ext cx="932885" cy="424869"/>
          </a:xfrm>
          <a:prstGeom prst="wedgeRoundRectCallout">
            <a:avLst>
              <a:gd name="adj1" fmla="val 19951"/>
              <a:gd name="adj2" fmla="val 87936"/>
              <a:gd name="adj3" fmla="val 1666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予定地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6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通行人調査</a:t>
            </a:r>
            <a:endParaRPr kumimoji="1" lang="ja-JP" altLang="en-US" sz="2400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473768"/>
              </p:ext>
            </p:extLst>
          </p:nvPr>
        </p:nvGraphicFramePr>
        <p:xfrm>
          <a:off x="838200" y="2286000"/>
          <a:ext cx="99060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585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店舗概要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657" y="2286000"/>
            <a:ext cx="2670323" cy="4022725"/>
          </a:xfrm>
        </p:spPr>
      </p:pic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8659953"/>
              </p:ext>
            </p:extLst>
          </p:nvPr>
        </p:nvGraphicFramePr>
        <p:xfrm>
          <a:off x="838200" y="2286000"/>
          <a:ext cx="4872038" cy="402272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1495097"/>
                <a:gridCol w="3376941"/>
              </a:tblGrid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店名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ハオハオ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業態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バイキングレストラン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メニュー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和洋中</a:t>
                      </a:r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種類程度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3981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ターゲット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おもに家族連れ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営業時間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11:00-14:00</a:t>
                      </a:r>
                    </a:p>
                    <a:p>
                      <a:r>
                        <a:rPr kumimoji="1" lang="en-US" altLang="ja-JP" dirty="0" smtClean="0"/>
                        <a:t>18:00-22:00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173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価格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ランチ　　</a:t>
                      </a:r>
                      <a:r>
                        <a:rPr kumimoji="1" lang="en-US" altLang="ja-JP" dirty="0" smtClean="0"/>
                        <a:t>1,200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ディナー　</a:t>
                      </a:r>
                      <a:r>
                        <a:rPr kumimoji="1" lang="en-US" altLang="ja-JP" dirty="0" smtClean="0"/>
                        <a:t>1,600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395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ユーザー定義 1">
      <a:majorFont>
        <a:latin typeface="Tw Cen MT Condensed"/>
        <a:ea typeface="メイリオ"/>
        <a:cs typeface=""/>
      </a:majorFont>
      <a:minorFont>
        <a:latin typeface="Tw Cen MT"/>
        <a:ea typeface="メイリオ"/>
        <a:cs typeface="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AA41473-79F5-4183-86A0-C39519EEB8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2019</TotalTime>
  <Words>93</Words>
  <Application>Microsoft Office PowerPoint</Application>
  <PresentationFormat>ワイド画面</PresentationFormat>
  <Paragraphs>42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メイリオ</vt:lpstr>
      <vt:lpstr>Arial</vt:lpstr>
      <vt:lpstr>Tw Cen MT</vt:lpstr>
      <vt:lpstr>Tw Cen MT Condensed</vt:lpstr>
      <vt:lpstr>Wingdings</vt:lpstr>
      <vt:lpstr>インテグラル</vt:lpstr>
      <vt:lpstr>新規出店計画</vt:lpstr>
      <vt:lpstr>出店予定地</vt:lpstr>
      <vt:lpstr>通行人調査</vt:lpstr>
      <vt:lpstr>店舗概要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新規出店計画</dc:title>
  <dc:creator>N Inamura</dc:creator>
  <cp:lastModifiedBy>Ken Ishikawa</cp:lastModifiedBy>
  <cp:revision>35</cp:revision>
  <dcterms:created xsi:type="dcterms:W3CDTF">2012-10-18T06:06:56Z</dcterms:created>
  <dcterms:modified xsi:type="dcterms:W3CDTF">2013-01-07T02:22:45Z</dcterms:modified>
</cp:coreProperties>
</file>