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85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61" d="100"/>
          <a:sy n="61" d="100"/>
        </p:scale>
        <p:origin x="6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6568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0684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561474"/>
            <a:ext cx="7581900" cy="561072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3107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8848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9121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286000"/>
            <a:ext cx="4872789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15318" y="2286000"/>
            <a:ext cx="4827558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831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686861" cy="82296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2967788"/>
            <a:ext cx="4872789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12042" y="2179636"/>
            <a:ext cx="4633726" cy="82296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Arial" pitchFamily="34" charset="0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15318" y="2967788"/>
            <a:ext cx="483045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594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420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594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65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5799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286000"/>
            <a:ext cx="9905999" cy="4023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0619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225425" indent="-225425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Font typeface="Wingdings" panose="05000000000000000000" pitchFamily="2" charset="2"/>
        <a:buChar char="n"/>
        <a:defRPr kumimoji="1" lang="ja-JP" altLang="en-US" sz="2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0233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8521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05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20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35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50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新規出店計画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バイキングレストラン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「ハオハオ」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55148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出店予定地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青葉市松原駅東口徒歩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分</a:t>
            </a:r>
            <a:endParaRPr kumimoji="1" lang="en-US" altLang="ja-JP" dirty="0" smtClean="0"/>
          </a:p>
          <a:p>
            <a:r>
              <a:rPr kumimoji="1" lang="ja-JP" altLang="en-US" dirty="0" smtClean="0"/>
              <a:t>駅周辺環境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スーパー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ショッピングモール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イベント会場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タワーマンション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棟</a:t>
            </a:r>
            <a:endParaRPr kumimoji="1" lang="en-US" altLang="ja-JP" dirty="0" smtClean="0"/>
          </a:p>
          <a:p>
            <a:r>
              <a:rPr kumimoji="1" lang="ja-JP" altLang="en-US" dirty="0" smtClean="0"/>
              <a:t>周辺飲食店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ショッピングモール内に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店舗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駅前に飲食店多数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タワーマンション周辺にはほとんどない</a:t>
            </a:r>
            <a:endParaRPr kumimoji="1" lang="en-US" altLang="ja-JP" dirty="0" smtClean="0"/>
          </a:p>
          <a:p>
            <a:pPr lvl="1"/>
            <a:r>
              <a:rPr kumimoji="1" lang="ja-JP" altLang="en-US" smtClean="0"/>
              <a:t>小さい子どもを連れて入れる</a:t>
            </a:r>
            <a:r>
              <a:rPr kumimoji="1" lang="ja-JP" altLang="en-US" dirty="0" smtClean="0"/>
              <a:t>店が少ない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pPr marL="265176" lvl="1" indent="0">
              <a:buNone/>
            </a:pPr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5916642" y="2084832"/>
            <a:ext cx="4827558" cy="40233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7004962" y="2084832"/>
            <a:ext cx="0" cy="402336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7728862" y="2084832"/>
            <a:ext cx="0" cy="402336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V="1">
            <a:off x="5916642" y="4261757"/>
            <a:ext cx="4827558" cy="36141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/>
          <p:cNvGrpSpPr/>
          <p:nvPr/>
        </p:nvGrpSpPr>
        <p:grpSpPr>
          <a:xfrm>
            <a:off x="7348946" y="2084832"/>
            <a:ext cx="0" cy="4023360"/>
            <a:chOff x="7348946" y="2084832"/>
            <a:chExt cx="0" cy="4023360"/>
          </a:xfrm>
        </p:grpSpPr>
        <p:cxnSp>
          <p:nvCxnSpPr>
            <p:cNvPr id="7" name="直線コネクタ 6"/>
            <p:cNvCxnSpPr/>
            <p:nvPr/>
          </p:nvCxnSpPr>
          <p:spPr>
            <a:xfrm>
              <a:off x="7348946" y="2084832"/>
              <a:ext cx="0" cy="4023360"/>
            </a:xfrm>
            <a:prstGeom prst="line">
              <a:avLst/>
            </a:prstGeom>
            <a:ln w="1016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>
              <a:off x="7348946" y="2084832"/>
              <a:ext cx="0" cy="4023360"/>
            </a:xfrm>
            <a:prstGeom prst="line">
              <a:avLst/>
            </a:prstGeom>
            <a:ln w="571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直線コネクタ 15"/>
          <p:cNvCxnSpPr/>
          <p:nvPr/>
        </p:nvCxnSpPr>
        <p:spPr>
          <a:xfrm>
            <a:off x="10134604" y="2084832"/>
            <a:ext cx="0" cy="402336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7086609" y="3804551"/>
            <a:ext cx="522506" cy="9797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松原駅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8" name="円/楕円 17"/>
          <p:cNvSpPr/>
          <p:nvPr/>
        </p:nvSpPr>
        <p:spPr>
          <a:xfrm>
            <a:off x="5973326" y="2286000"/>
            <a:ext cx="901003" cy="1828801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イベント会場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7871452" y="4444854"/>
            <a:ext cx="2073728" cy="12573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ショッピング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センター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7848610" y="3061935"/>
            <a:ext cx="1174577" cy="5225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スーパー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1" name="星 5 20"/>
          <p:cNvSpPr/>
          <p:nvPr/>
        </p:nvSpPr>
        <p:spPr>
          <a:xfrm>
            <a:off x="9550578" y="3706582"/>
            <a:ext cx="408219" cy="408219"/>
          </a:xfrm>
          <a:prstGeom prst="star5">
            <a:avLst/>
          </a:prstGeom>
          <a:solidFill>
            <a:srgbClr val="F385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10245096" y="2150148"/>
            <a:ext cx="433788" cy="149961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マンション</a:t>
            </a:r>
            <a:endParaRPr kumimoji="1"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8644904" y="2150148"/>
            <a:ext cx="1379209" cy="42542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マンション</a:t>
            </a:r>
            <a:endParaRPr kumimoji="1" lang="ja-JP" altLang="en-US" dirty="0"/>
          </a:p>
        </p:txBody>
      </p:sp>
      <p:sp>
        <p:nvSpPr>
          <p:cNvPr id="24" name="角丸四角形吹き出し 23"/>
          <p:cNvSpPr/>
          <p:nvPr/>
        </p:nvSpPr>
        <p:spPr>
          <a:xfrm>
            <a:off x="9142933" y="3159579"/>
            <a:ext cx="932885" cy="424869"/>
          </a:xfrm>
          <a:prstGeom prst="wedgeRoundRectCallout">
            <a:avLst>
              <a:gd name="adj1" fmla="val 19951"/>
              <a:gd name="adj2" fmla="val 87936"/>
              <a:gd name="adj3" fmla="val 1666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予定地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668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通行人調査</a:t>
            </a:r>
            <a:endParaRPr kumimoji="1" lang="ja-JP" altLang="en-US" sz="24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25856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店舗概要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657" y="2286000"/>
            <a:ext cx="2670323" cy="4022725"/>
          </a:xfrm>
        </p:spPr>
      </p:pic>
      <p:graphicFrame>
        <p:nvGraphicFramePr>
          <p:cNvPr id="5" name="コンテンツ プレースホルダー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68659953"/>
              </p:ext>
            </p:extLst>
          </p:nvPr>
        </p:nvGraphicFramePr>
        <p:xfrm>
          <a:off x="838200" y="2286000"/>
          <a:ext cx="4872038" cy="4022724"/>
        </p:xfrm>
        <a:graphic>
          <a:graphicData uri="http://schemas.openxmlformats.org/drawingml/2006/table">
            <a:tbl>
              <a:tblPr bandRow="1">
                <a:tableStyleId>{5DA37D80-6434-44D0-A028-1B22A696006F}</a:tableStyleId>
              </a:tblPr>
              <a:tblGrid>
                <a:gridCol w="1495097"/>
                <a:gridCol w="3376941"/>
              </a:tblGrid>
              <a:tr h="53981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店名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ハオハオ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3981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業態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バイキングレストラン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3981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メニュー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和洋中</a:t>
                      </a:r>
                      <a:r>
                        <a:rPr kumimoji="1" lang="en-US" altLang="ja-JP" dirty="0" smtClean="0"/>
                        <a:t>70</a:t>
                      </a:r>
                      <a:r>
                        <a:rPr kumimoji="1" lang="ja-JP" altLang="en-US" dirty="0" smtClean="0"/>
                        <a:t>種類程度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3981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ターゲット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おもに家族連れ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173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営業時間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11:00-14:00</a:t>
                      </a:r>
                    </a:p>
                    <a:p>
                      <a:r>
                        <a:rPr kumimoji="1" lang="en-US" altLang="ja-JP" dirty="0" smtClean="0"/>
                        <a:t>18:00-22:00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173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価格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ランチ　　</a:t>
                      </a:r>
                      <a:r>
                        <a:rPr kumimoji="1" lang="en-US" altLang="ja-JP" dirty="0" smtClean="0"/>
                        <a:t>1,200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ディナー　</a:t>
                      </a:r>
                      <a:r>
                        <a:rPr kumimoji="1" lang="en-US" altLang="ja-JP" dirty="0" smtClean="0"/>
                        <a:t>1,600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43952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ユーザー定義 1">
      <a:majorFont>
        <a:latin typeface="Tw Cen MT Condensed"/>
        <a:ea typeface="メイリオ"/>
        <a:cs typeface=""/>
      </a:majorFont>
      <a:minorFont>
        <a:latin typeface="Tw Cen MT"/>
        <a:ea typeface="メイリオ"/>
        <a:cs typeface="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CAA41473-79F5-4183-86A0-C39519EEB8D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632</TotalTime>
  <Words>81</Words>
  <Application>Microsoft Office PowerPoint</Application>
  <PresentationFormat>ワイド画面</PresentationFormat>
  <Paragraphs>40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メイリオ</vt:lpstr>
      <vt:lpstr>Arial</vt:lpstr>
      <vt:lpstr>Tw Cen MT</vt:lpstr>
      <vt:lpstr>Tw Cen MT Condensed</vt:lpstr>
      <vt:lpstr>Wingdings</vt:lpstr>
      <vt:lpstr>インテグラル</vt:lpstr>
      <vt:lpstr>新規出店計画</vt:lpstr>
      <vt:lpstr>出店予定地</vt:lpstr>
      <vt:lpstr>通行人調査</vt:lpstr>
      <vt:lpstr>店舗概要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新規出店計画</dc:title>
  <dc:creator>N Inamura</dc:creator>
  <cp:lastModifiedBy>Ken Ishikawa</cp:lastModifiedBy>
  <cp:revision>23</cp:revision>
  <dcterms:created xsi:type="dcterms:W3CDTF">2012-10-18T06:06:56Z</dcterms:created>
  <dcterms:modified xsi:type="dcterms:W3CDTF">2013-01-07T02:21:07Z</dcterms:modified>
</cp:coreProperties>
</file>