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733624"/>
              </p:ext>
            </p:extLst>
          </p:nvPr>
        </p:nvGraphicFramePr>
        <p:xfrm>
          <a:off x="3843338" y="2994025"/>
          <a:ext cx="45053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ワークシート" r:id="rId3" imgW="4505498" imgH="866866" progId="Excel.Sheet.12">
                  <p:embed/>
                </p:oleObj>
              </mc:Choice>
              <mc:Fallback>
                <p:oleObj name="ワークシート" r:id="rId3" imgW="4505498" imgH="86686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43338" y="2994025"/>
                        <a:ext cx="4505325" cy="866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2055</TotalTime>
  <Words>81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メイリオ</vt:lpstr>
      <vt:lpstr>Arial</vt:lpstr>
      <vt:lpstr>Tw Cen MT</vt:lpstr>
      <vt:lpstr>Tw Cen MT Condensed</vt:lpstr>
      <vt:lpstr>Wingdings</vt:lpstr>
      <vt:lpstr>インテグラル</vt:lpstr>
      <vt:lpstr>Microsoft Excel ワークシート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40</cp:revision>
  <dcterms:created xsi:type="dcterms:W3CDTF">2012-10-18T06:06:56Z</dcterms:created>
  <dcterms:modified xsi:type="dcterms:W3CDTF">2013-01-07T02:26:21Z</dcterms:modified>
</cp:coreProperties>
</file>