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191</c:v>
                </c:pt>
                <c:pt idx="1">
                  <c:v>248</c:v>
                </c:pt>
                <c:pt idx="2">
                  <c:v>476</c:v>
                </c:pt>
                <c:pt idx="3">
                  <c:v>411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若者グループ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102</c:v>
                </c:pt>
                <c:pt idx="1">
                  <c:v>129</c:v>
                </c:pt>
                <c:pt idx="2">
                  <c:v>503</c:v>
                </c:pt>
                <c:pt idx="3">
                  <c:v>617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家族連れ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138</c:v>
                </c:pt>
                <c:pt idx="1">
                  <c:v>95</c:v>
                </c:pt>
                <c:pt idx="2">
                  <c:v>731</c:v>
                </c:pt>
                <c:pt idx="3">
                  <c:v>624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中高年グループ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158</c:v>
                </c:pt>
                <c:pt idx="1">
                  <c:v>83</c:v>
                </c:pt>
                <c:pt idx="2">
                  <c:v>420</c:v>
                </c:pt>
                <c:pt idx="3">
                  <c:v>399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589</c:v>
                </c:pt>
                <c:pt idx="1">
                  <c:v>555</c:v>
                </c:pt>
                <c:pt idx="2">
                  <c:v>2130</c:v>
                </c:pt>
                <c:pt idx="3">
                  <c:v>2051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8485488"/>
        <c:axId val="478485880"/>
      </c:barChart>
      <c:catAx>
        <c:axId val="478485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8485880"/>
        <c:crosses val="autoZero"/>
        <c:auto val="1"/>
        <c:lblAlgn val="ctr"/>
        <c:lblOffset val="100"/>
        <c:noMultiLvlLbl val="0"/>
      </c:catAx>
      <c:valAx>
        <c:axId val="478485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8485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5121247"/>
              </p:ext>
            </p:extLst>
          </p:nvPr>
        </p:nvGraphicFramePr>
        <p:xfrm>
          <a:off x="838200" y="2286000"/>
          <a:ext cx="99060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8659953"/>
              </p:ext>
            </p:extLst>
          </p:nvPr>
        </p:nvGraphicFramePr>
        <p:xfrm>
          <a:off x="838200" y="2286000"/>
          <a:ext cx="4872038" cy="4022724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1495097"/>
                <a:gridCol w="3376941"/>
              </a:tblGrid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店名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ハオハオ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業態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バイキングレストラン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メニュー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和洋中</a:t>
                      </a:r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種類程度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ターゲット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おもに家族連れ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営業時間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11:00-14:00</a:t>
                      </a:r>
                    </a:p>
                    <a:p>
                      <a:r>
                        <a:rPr kumimoji="1" lang="en-US" altLang="ja-JP" dirty="0" smtClean="0"/>
                        <a:t>18:00-22:00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ランチ　　</a:t>
                      </a:r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ディナー　</a:t>
                      </a:r>
                      <a:r>
                        <a:rPr kumimoji="1" lang="en-US" altLang="ja-JP" dirty="0" smtClean="0"/>
                        <a:t>1,600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748</TotalTime>
  <Words>83</Words>
  <Application>Microsoft Office PowerPoint</Application>
  <PresentationFormat>ワイド画面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Tw Cen MT</vt:lpstr>
      <vt:lpstr>Tw Cen MT Condensed</vt:lpstr>
      <vt:lpstr>Wingdings</vt:lpstr>
      <vt:lpstr>インテグラル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30</cp:revision>
  <dcterms:created xsi:type="dcterms:W3CDTF">2012-10-18T06:06:56Z</dcterms:created>
  <dcterms:modified xsi:type="dcterms:W3CDTF">2013-01-07T02:21:52Z</dcterms:modified>
</cp:coreProperties>
</file>