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4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59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97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807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6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853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514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5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8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305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16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55334-8A72-49DE-B524-3339CFCB4208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F1C4B-8E86-4CE9-A1F3-52B728905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97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下矢印 3"/>
          <p:cNvSpPr/>
          <p:nvPr/>
        </p:nvSpPr>
        <p:spPr>
          <a:xfrm>
            <a:off x="5151549" y="1906073"/>
            <a:ext cx="1184857" cy="10303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04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2015-06-22T02:23:47Z</dcterms:created>
  <dcterms:modified xsi:type="dcterms:W3CDTF">2015-06-22T02:23:55Z</dcterms:modified>
</cp:coreProperties>
</file>