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903F-A7DE-4E61-8CD6-979BDA3BA679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881A-1BDA-476E-8329-362EA3591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57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903F-A7DE-4E61-8CD6-979BDA3BA679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881A-1BDA-476E-8329-362EA3591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53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903F-A7DE-4E61-8CD6-979BDA3BA679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881A-1BDA-476E-8329-362EA3591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647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903F-A7DE-4E61-8CD6-979BDA3BA679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881A-1BDA-476E-8329-362EA3591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97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903F-A7DE-4E61-8CD6-979BDA3BA679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881A-1BDA-476E-8329-362EA3591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6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903F-A7DE-4E61-8CD6-979BDA3BA679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881A-1BDA-476E-8329-362EA3591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731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903F-A7DE-4E61-8CD6-979BDA3BA679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881A-1BDA-476E-8329-362EA3591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281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903F-A7DE-4E61-8CD6-979BDA3BA679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881A-1BDA-476E-8329-362EA3591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28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903F-A7DE-4E61-8CD6-979BDA3BA679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881A-1BDA-476E-8329-362EA3591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993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903F-A7DE-4E61-8CD6-979BDA3BA679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881A-1BDA-476E-8329-362EA3591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334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903F-A7DE-4E61-8CD6-979BDA3BA679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9881A-1BDA-476E-8329-362EA3591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50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C903F-A7DE-4E61-8CD6-979BDA3BA679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9881A-1BDA-476E-8329-362EA3591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17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 8"/>
          <p:cNvSpPr/>
          <p:nvPr/>
        </p:nvSpPr>
        <p:spPr>
          <a:xfrm>
            <a:off x="2627290" y="1674254"/>
            <a:ext cx="4314423" cy="3335628"/>
          </a:xfrm>
          <a:custGeom>
            <a:avLst/>
            <a:gdLst>
              <a:gd name="connsiteX0" fmla="*/ 708338 w 4314423"/>
              <a:gd name="connsiteY0" fmla="*/ 0 h 3335628"/>
              <a:gd name="connsiteX1" fmla="*/ 3567448 w 4314423"/>
              <a:gd name="connsiteY1" fmla="*/ 0 h 3335628"/>
              <a:gd name="connsiteX2" fmla="*/ 4314423 w 4314423"/>
              <a:gd name="connsiteY2" fmla="*/ 1043188 h 3335628"/>
              <a:gd name="connsiteX3" fmla="*/ 2125014 w 4314423"/>
              <a:gd name="connsiteY3" fmla="*/ 3335628 h 3335628"/>
              <a:gd name="connsiteX4" fmla="*/ 0 w 4314423"/>
              <a:gd name="connsiteY4" fmla="*/ 1094704 h 3335628"/>
              <a:gd name="connsiteX5" fmla="*/ 708338 w 4314423"/>
              <a:gd name="connsiteY5" fmla="*/ 0 h 333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14423" h="3335628">
                <a:moveTo>
                  <a:pt x="708338" y="0"/>
                </a:moveTo>
                <a:lnTo>
                  <a:pt x="3567448" y="0"/>
                </a:lnTo>
                <a:lnTo>
                  <a:pt x="4314423" y="1043188"/>
                </a:lnTo>
                <a:lnTo>
                  <a:pt x="2125014" y="3335628"/>
                </a:lnTo>
                <a:lnTo>
                  <a:pt x="0" y="1094704"/>
                </a:lnTo>
                <a:lnTo>
                  <a:pt x="708338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33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3</cp:revision>
  <dcterms:created xsi:type="dcterms:W3CDTF">2015-06-22T01:31:51Z</dcterms:created>
  <dcterms:modified xsi:type="dcterms:W3CDTF">2015-06-22T01:48:51Z</dcterms:modified>
</cp:coreProperties>
</file>