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8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6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7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987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1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05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0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19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0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6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20D75-EC21-452F-A0D1-D0E39673AA1E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C86AB-5F07-4A69-8503-E14126D50F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2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3734873" y="2408349"/>
            <a:ext cx="2421228" cy="16227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45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2015-06-22T04:30:55Z</dcterms:created>
  <dcterms:modified xsi:type="dcterms:W3CDTF">2015-06-22T04:31:04Z</dcterms:modified>
</cp:coreProperties>
</file>