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20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73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41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32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271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273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72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330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305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189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255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3C0FC-0A6B-4553-BBA7-0EFCC4B56D81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F6594-ADA5-4CC9-8949-3522C2C5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23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4958367" y="2150772"/>
            <a:ext cx="2060619" cy="10947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953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2015-06-22T04:41:21Z</dcterms:created>
  <dcterms:modified xsi:type="dcterms:W3CDTF">2015-06-22T04:45:18Z</dcterms:modified>
</cp:coreProperties>
</file>