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140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559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970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807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362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853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514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15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78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305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16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297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下矢印 3"/>
          <p:cNvSpPr/>
          <p:nvPr/>
        </p:nvSpPr>
        <p:spPr>
          <a:xfrm rot="18302496">
            <a:off x="5151549" y="1906073"/>
            <a:ext cx="1184857" cy="10303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104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2015-06-22T02:23:47Z</dcterms:created>
  <dcterms:modified xsi:type="dcterms:W3CDTF">2015-06-22T02:24:19Z</dcterms:modified>
</cp:coreProperties>
</file>