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0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3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2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27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73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30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30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8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5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2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4958367" y="2150772"/>
            <a:ext cx="2060619" cy="109470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53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2015-06-22T04:41:21Z</dcterms:created>
  <dcterms:modified xsi:type="dcterms:W3CDTF">2015-06-22T04:46:33Z</dcterms:modified>
</cp:coreProperties>
</file>