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81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6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5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1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82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5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0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09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85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0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2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20A99-C343-4075-AE50-64BD5CA94E62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ABA4C-70FA-4CA7-82FE-8B5C737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7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5434885" y="1622738"/>
            <a:ext cx="1004552" cy="9272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234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2015-06-22T01:59:32Z</dcterms:created>
  <dcterms:modified xsi:type="dcterms:W3CDTF">2015-06-22T02:00:20Z</dcterms:modified>
</cp:coreProperties>
</file>