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3522C-AC37-42EB-A131-364EC1BF6AC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39BFB-C4A5-4421-A6FF-13011C318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538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3522C-AC37-42EB-A131-364EC1BF6AC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39BFB-C4A5-4421-A6FF-13011C318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317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3522C-AC37-42EB-A131-364EC1BF6AC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39BFB-C4A5-4421-A6FF-13011C318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810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3522C-AC37-42EB-A131-364EC1BF6AC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39BFB-C4A5-4421-A6FF-13011C318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289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3522C-AC37-42EB-A131-364EC1BF6AC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39BFB-C4A5-4421-A6FF-13011C318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209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3522C-AC37-42EB-A131-364EC1BF6AC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39BFB-C4A5-4421-A6FF-13011C318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009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3522C-AC37-42EB-A131-364EC1BF6AC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39BFB-C4A5-4421-A6FF-13011C318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193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3522C-AC37-42EB-A131-364EC1BF6AC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39BFB-C4A5-4421-A6FF-13011C318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503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3522C-AC37-42EB-A131-364EC1BF6AC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39BFB-C4A5-4421-A6FF-13011C318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528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3522C-AC37-42EB-A131-364EC1BF6AC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39BFB-C4A5-4421-A6FF-13011C318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2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3522C-AC37-42EB-A131-364EC1BF6AC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39BFB-C4A5-4421-A6FF-13011C318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262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63522C-AC37-42EB-A131-364EC1BF6AC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439BFB-C4A5-4421-A6FF-13011C318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738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月 5"/>
          <p:cNvSpPr/>
          <p:nvPr/>
        </p:nvSpPr>
        <p:spPr>
          <a:xfrm flipH="1">
            <a:off x="5074276" y="2009104"/>
            <a:ext cx="940158" cy="1880316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93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2</cp:revision>
  <dcterms:created xsi:type="dcterms:W3CDTF">2015-06-22T02:27:57Z</dcterms:created>
  <dcterms:modified xsi:type="dcterms:W3CDTF">2015-06-22T02:29:13Z</dcterms:modified>
</cp:coreProperties>
</file>