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218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527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513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58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172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656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098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288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811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360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95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0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2627290" y="1068946"/>
            <a:ext cx="1339403" cy="2279561"/>
            <a:chOff x="2627290" y="1068946"/>
            <a:chExt cx="1339403" cy="2279561"/>
          </a:xfrm>
        </p:grpSpPr>
        <p:sp>
          <p:nvSpPr>
            <p:cNvPr id="4" name="角丸四角形 3"/>
            <p:cNvSpPr/>
            <p:nvPr/>
          </p:nvSpPr>
          <p:spPr>
            <a:xfrm>
              <a:off x="2627290" y="1068946"/>
              <a:ext cx="1339403" cy="2279561"/>
            </a:xfrm>
            <a:prstGeom prst="roundRect">
              <a:avLst>
                <a:gd name="adj" fmla="val 801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角丸四角形 4"/>
            <p:cNvSpPr/>
            <p:nvPr/>
          </p:nvSpPr>
          <p:spPr>
            <a:xfrm>
              <a:off x="2723881" y="1159099"/>
              <a:ext cx="1146220" cy="1996225"/>
            </a:xfrm>
            <a:prstGeom prst="roundRect">
              <a:avLst>
                <a:gd name="adj" fmla="val 2874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3039414" y="3195078"/>
              <a:ext cx="515155" cy="108000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290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2015-06-22T05:52:07Z</dcterms:created>
  <dcterms:modified xsi:type="dcterms:W3CDTF">2015-06-22T05:55:05Z</dcterms:modified>
</cp:coreProperties>
</file>