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1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29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93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5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14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4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8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6B39-D802-42BF-97AF-FB00115A7F1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FCBFC-040C-41CC-B6D7-325089E1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7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786388" y="1532586"/>
            <a:ext cx="1751527" cy="175152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円/楕円 4"/>
          <p:cNvSpPr/>
          <p:nvPr/>
        </p:nvSpPr>
        <p:spPr>
          <a:xfrm>
            <a:off x="5007734" y="1532586"/>
            <a:ext cx="1751527" cy="1751527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05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2015-06-22T05:26:50Z</dcterms:created>
  <dcterms:modified xsi:type="dcterms:W3CDTF">2015-06-22T05:27:08Z</dcterms:modified>
</cp:coreProperties>
</file>