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D22FA2-3437-4751-934C-7AB0E18E6939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75FBD5E-62F8-4F1A-8A86-530EDBCC40B0}">
      <dgm:prSet phldrT="[テキスト]"/>
      <dgm:spPr/>
      <dgm:t>
        <a:bodyPr/>
        <a:lstStyle/>
        <a:p>
          <a:r>
            <a:rPr kumimoji="1" lang="ja-JP" altLang="en-US" dirty="0" smtClean="0"/>
            <a:t>代表取締役社長</a:t>
          </a:r>
          <a:endParaRPr kumimoji="1" lang="ja-JP" altLang="en-US" dirty="0"/>
        </a:p>
      </dgm:t>
    </dgm:pt>
    <dgm:pt modelId="{9D554A63-C567-4456-A2E2-33F02846DA4F}" type="parTrans" cxnId="{D99C69D9-9FD6-441C-A5A8-14DF4048B75D}">
      <dgm:prSet/>
      <dgm:spPr/>
      <dgm:t>
        <a:bodyPr/>
        <a:lstStyle/>
        <a:p>
          <a:endParaRPr kumimoji="1" lang="ja-JP" altLang="en-US"/>
        </a:p>
      </dgm:t>
    </dgm:pt>
    <dgm:pt modelId="{3F0B7EC5-F5B7-4441-977D-846572A55A5F}" type="sibTrans" cxnId="{D99C69D9-9FD6-441C-A5A8-14DF4048B75D}">
      <dgm:prSet/>
      <dgm:spPr/>
      <dgm:t>
        <a:bodyPr/>
        <a:lstStyle/>
        <a:p>
          <a:endParaRPr kumimoji="1" lang="ja-JP" altLang="en-US"/>
        </a:p>
      </dgm:t>
    </dgm:pt>
    <dgm:pt modelId="{55C32A8E-B3DE-4635-99EB-E05F0C83C027}">
      <dgm:prSet phldrT="[テキスト]"/>
      <dgm:spPr/>
      <dgm:t>
        <a:bodyPr/>
        <a:lstStyle/>
        <a:p>
          <a:r>
            <a:rPr kumimoji="1" lang="ja-JP" altLang="en-US" dirty="0" smtClean="0"/>
            <a:t>経営管理部</a:t>
          </a:r>
          <a:endParaRPr kumimoji="1" lang="ja-JP" altLang="en-US" dirty="0"/>
        </a:p>
      </dgm:t>
    </dgm:pt>
    <dgm:pt modelId="{7E31DD94-7DC0-455A-B321-F04121BF7960}" type="parTrans" cxnId="{D552B3C3-40C9-4890-8331-65D30E3A283D}">
      <dgm:prSet/>
      <dgm:spPr/>
      <dgm:t>
        <a:bodyPr/>
        <a:lstStyle/>
        <a:p>
          <a:endParaRPr kumimoji="1" lang="ja-JP" altLang="en-US"/>
        </a:p>
      </dgm:t>
    </dgm:pt>
    <dgm:pt modelId="{D6305E2E-8B21-4621-89D6-6713338E8DF2}" type="sibTrans" cxnId="{D552B3C3-40C9-4890-8331-65D30E3A283D}">
      <dgm:prSet/>
      <dgm:spPr/>
      <dgm:t>
        <a:bodyPr/>
        <a:lstStyle/>
        <a:p>
          <a:endParaRPr kumimoji="1" lang="ja-JP" altLang="en-US"/>
        </a:p>
      </dgm:t>
    </dgm:pt>
    <dgm:pt modelId="{CB625ED2-D798-4373-8BCA-703E0EDCC286}">
      <dgm:prSet phldrT="[テキスト]"/>
      <dgm:spPr/>
      <dgm:t>
        <a:bodyPr/>
        <a:lstStyle/>
        <a:p>
          <a:r>
            <a:rPr kumimoji="1" lang="ja-JP" altLang="en-US" dirty="0" smtClean="0"/>
            <a:t>企画制作部</a:t>
          </a:r>
          <a:endParaRPr kumimoji="1" lang="ja-JP" altLang="en-US" dirty="0"/>
        </a:p>
      </dgm:t>
    </dgm:pt>
    <dgm:pt modelId="{6D583007-6158-4570-8DA4-6A4494F36924}" type="parTrans" cxnId="{3843E13A-5F9C-45AC-903A-9A7993C80FE9}">
      <dgm:prSet/>
      <dgm:spPr/>
      <dgm:t>
        <a:bodyPr/>
        <a:lstStyle/>
        <a:p>
          <a:endParaRPr kumimoji="1" lang="ja-JP" altLang="en-US"/>
        </a:p>
      </dgm:t>
    </dgm:pt>
    <dgm:pt modelId="{A6AC4EC5-C550-434C-B55B-63A8899AA22A}" type="sibTrans" cxnId="{3843E13A-5F9C-45AC-903A-9A7993C80FE9}">
      <dgm:prSet/>
      <dgm:spPr/>
      <dgm:t>
        <a:bodyPr/>
        <a:lstStyle/>
        <a:p>
          <a:endParaRPr kumimoji="1" lang="ja-JP" altLang="en-US"/>
        </a:p>
      </dgm:t>
    </dgm:pt>
    <dgm:pt modelId="{83A3E3EC-B73D-486D-8078-23E6E2808F94}">
      <dgm:prSet phldrT="[テキスト]"/>
      <dgm:spPr/>
      <dgm:t>
        <a:bodyPr/>
        <a:lstStyle/>
        <a:p>
          <a:r>
            <a:rPr kumimoji="1" lang="ja-JP" altLang="en-US" dirty="0" smtClean="0"/>
            <a:t>営業部</a:t>
          </a:r>
          <a:endParaRPr kumimoji="1" lang="ja-JP" altLang="en-US" dirty="0"/>
        </a:p>
      </dgm:t>
    </dgm:pt>
    <dgm:pt modelId="{4F57E80B-8247-44C9-9CE9-90435E9ABB2B}" type="parTrans" cxnId="{A046AE8D-5E22-4A38-9FC5-2236556E8AD0}">
      <dgm:prSet/>
      <dgm:spPr/>
      <dgm:t>
        <a:bodyPr/>
        <a:lstStyle/>
        <a:p>
          <a:endParaRPr kumimoji="1" lang="ja-JP" altLang="en-US"/>
        </a:p>
      </dgm:t>
    </dgm:pt>
    <dgm:pt modelId="{F8B80994-3F21-49DD-AF1B-1962E023F10D}" type="sibTrans" cxnId="{A046AE8D-5E22-4A38-9FC5-2236556E8AD0}">
      <dgm:prSet/>
      <dgm:spPr/>
      <dgm:t>
        <a:bodyPr/>
        <a:lstStyle/>
        <a:p>
          <a:endParaRPr kumimoji="1" lang="ja-JP" altLang="en-US"/>
        </a:p>
      </dgm:t>
    </dgm:pt>
    <dgm:pt modelId="{55F7102B-0A8D-4033-AF96-7243576B4EF0}" type="pres">
      <dgm:prSet presAssocID="{3BD22FA2-3437-4751-934C-7AB0E18E69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E817112-F18C-4BF8-A1CE-10590CFE7C33}" type="pres">
      <dgm:prSet presAssocID="{A75FBD5E-62F8-4F1A-8A86-530EDBCC40B0}" presName="hierRoot1" presStyleCnt="0">
        <dgm:presLayoutVars>
          <dgm:hierBranch val="init"/>
        </dgm:presLayoutVars>
      </dgm:prSet>
      <dgm:spPr/>
    </dgm:pt>
    <dgm:pt modelId="{AA8FC806-D29F-4BA7-933B-F2709454C9C6}" type="pres">
      <dgm:prSet presAssocID="{A75FBD5E-62F8-4F1A-8A86-530EDBCC40B0}" presName="rootComposite1" presStyleCnt="0"/>
      <dgm:spPr/>
    </dgm:pt>
    <dgm:pt modelId="{E79B87AD-FB8D-4F02-82AC-7C2ED21D8D04}" type="pres">
      <dgm:prSet presAssocID="{A75FBD5E-62F8-4F1A-8A86-530EDBCC40B0}" presName="rootText1" presStyleLbl="node0" presStyleIdx="0" presStyleCnt="1">
        <dgm:presLayoutVars>
          <dgm:chPref val="3"/>
        </dgm:presLayoutVars>
      </dgm:prSet>
      <dgm:spPr/>
    </dgm:pt>
    <dgm:pt modelId="{B569F19A-382D-4F04-9327-711AF3E0802B}" type="pres">
      <dgm:prSet presAssocID="{A75FBD5E-62F8-4F1A-8A86-530EDBCC40B0}" presName="rootConnector1" presStyleLbl="node1" presStyleIdx="0" presStyleCnt="0"/>
      <dgm:spPr/>
    </dgm:pt>
    <dgm:pt modelId="{766BF41F-8B04-4CB7-9707-35D5932C3233}" type="pres">
      <dgm:prSet presAssocID="{A75FBD5E-62F8-4F1A-8A86-530EDBCC40B0}" presName="hierChild2" presStyleCnt="0"/>
      <dgm:spPr/>
    </dgm:pt>
    <dgm:pt modelId="{FCA77C40-1D04-4E24-A180-36E9455F2160}" type="pres">
      <dgm:prSet presAssocID="{7E31DD94-7DC0-455A-B321-F04121BF7960}" presName="Name64" presStyleLbl="parChTrans1D2" presStyleIdx="0" presStyleCnt="3"/>
      <dgm:spPr/>
    </dgm:pt>
    <dgm:pt modelId="{E1B6FA53-99E3-4520-87A5-BB961E2EE329}" type="pres">
      <dgm:prSet presAssocID="{55C32A8E-B3DE-4635-99EB-E05F0C83C027}" presName="hierRoot2" presStyleCnt="0">
        <dgm:presLayoutVars>
          <dgm:hierBranch val="init"/>
        </dgm:presLayoutVars>
      </dgm:prSet>
      <dgm:spPr/>
    </dgm:pt>
    <dgm:pt modelId="{344A1241-5CE5-47E6-B130-64535FAD96BA}" type="pres">
      <dgm:prSet presAssocID="{55C32A8E-B3DE-4635-99EB-E05F0C83C027}" presName="rootComposite" presStyleCnt="0"/>
      <dgm:spPr/>
    </dgm:pt>
    <dgm:pt modelId="{F8D33C2D-283B-4337-9919-8687E47E3E6D}" type="pres">
      <dgm:prSet presAssocID="{55C32A8E-B3DE-4635-99EB-E05F0C83C02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7FE0C94-942C-479B-896A-72B4130D8447}" type="pres">
      <dgm:prSet presAssocID="{55C32A8E-B3DE-4635-99EB-E05F0C83C027}" presName="rootConnector" presStyleLbl="node2" presStyleIdx="0" presStyleCnt="3"/>
      <dgm:spPr/>
    </dgm:pt>
    <dgm:pt modelId="{483CEEF6-8842-4B3A-9DA9-B2DB2DC801F8}" type="pres">
      <dgm:prSet presAssocID="{55C32A8E-B3DE-4635-99EB-E05F0C83C027}" presName="hierChild4" presStyleCnt="0"/>
      <dgm:spPr/>
    </dgm:pt>
    <dgm:pt modelId="{00E3D571-013F-407C-B403-3F4A15D601AC}" type="pres">
      <dgm:prSet presAssocID="{55C32A8E-B3DE-4635-99EB-E05F0C83C027}" presName="hierChild5" presStyleCnt="0"/>
      <dgm:spPr/>
    </dgm:pt>
    <dgm:pt modelId="{DB718189-DE09-48ED-AED9-800343588645}" type="pres">
      <dgm:prSet presAssocID="{6D583007-6158-4570-8DA4-6A4494F36924}" presName="Name64" presStyleLbl="parChTrans1D2" presStyleIdx="1" presStyleCnt="3"/>
      <dgm:spPr/>
    </dgm:pt>
    <dgm:pt modelId="{64D0A485-F05E-4EAF-A680-A21E2DF33A6D}" type="pres">
      <dgm:prSet presAssocID="{CB625ED2-D798-4373-8BCA-703E0EDCC286}" presName="hierRoot2" presStyleCnt="0">
        <dgm:presLayoutVars>
          <dgm:hierBranch val="init"/>
        </dgm:presLayoutVars>
      </dgm:prSet>
      <dgm:spPr/>
    </dgm:pt>
    <dgm:pt modelId="{B9F885E6-66D2-4603-B9C4-EF01881C208E}" type="pres">
      <dgm:prSet presAssocID="{CB625ED2-D798-4373-8BCA-703E0EDCC286}" presName="rootComposite" presStyleCnt="0"/>
      <dgm:spPr/>
    </dgm:pt>
    <dgm:pt modelId="{A1B687F6-3462-4B64-8DA6-7A458F604CBC}" type="pres">
      <dgm:prSet presAssocID="{CB625ED2-D798-4373-8BCA-703E0EDCC286}" presName="rootText" presStyleLbl="node2" presStyleIdx="1" presStyleCnt="3">
        <dgm:presLayoutVars>
          <dgm:chPref val="3"/>
        </dgm:presLayoutVars>
      </dgm:prSet>
      <dgm:spPr/>
    </dgm:pt>
    <dgm:pt modelId="{C8B925C8-1194-420C-BEBA-F97EC77F53B0}" type="pres">
      <dgm:prSet presAssocID="{CB625ED2-D798-4373-8BCA-703E0EDCC286}" presName="rootConnector" presStyleLbl="node2" presStyleIdx="1" presStyleCnt="3"/>
      <dgm:spPr/>
    </dgm:pt>
    <dgm:pt modelId="{646F0270-69AE-48D7-ACBB-AB3773A76AFC}" type="pres">
      <dgm:prSet presAssocID="{CB625ED2-D798-4373-8BCA-703E0EDCC286}" presName="hierChild4" presStyleCnt="0"/>
      <dgm:spPr/>
    </dgm:pt>
    <dgm:pt modelId="{7BBCF207-BA54-4B99-9895-F6712BE63071}" type="pres">
      <dgm:prSet presAssocID="{CB625ED2-D798-4373-8BCA-703E0EDCC286}" presName="hierChild5" presStyleCnt="0"/>
      <dgm:spPr/>
    </dgm:pt>
    <dgm:pt modelId="{6175D61D-8518-438B-B5DF-F21D0D8B542A}" type="pres">
      <dgm:prSet presAssocID="{4F57E80B-8247-44C9-9CE9-90435E9ABB2B}" presName="Name64" presStyleLbl="parChTrans1D2" presStyleIdx="2" presStyleCnt="3"/>
      <dgm:spPr/>
    </dgm:pt>
    <dgm:pt modelId="{9D021CAE-74B2-425E-BFCB-B5053067D3E3}" type="pres">
      <dgm:prSet presAssocID="{83A3E3EC-B73D-486D-8078-23E6E2808F94}" presName="hierRoot2" presStyleCnt="0">
        <dgm:presLayoutVars>
          <dgm:hierBranch val="init"/>
        </dgm:presLayoutVars>
      </dgm:prSet>
      <dgm:spPr/>
    </dgm:pt>
    <dgm:pt modelId="{98569FFC-6EDF-43DF-8961-6E7CF26ED937}" type="pres">
      <dgm:prSet presAssocID="{83A3E3EC-B73D-486D-8078-23E6E2808F94}" presName="rootComposite" presStyleCnt="0"/>
      <dgm:spPr/>
    </dgm:pt>
    <dgm:pt modelId="{00970892-CD25-468E-AF3A-7D6CBB312309}" type="pres">
      <dgm:prSet presAssocID="{83A3E3EC-B73D-486D-8078-23E6E2808F94}" presName="rootText" presStyleLbl="node2" presStyleIdx="2" presStyleCnt="3">
        <dgm:presLayoutVars>
          <dgm:chPref val="3"/>
        </dgm:presLayoutVars>
      </dgm:prSet>
      <dgm:spPr/>
    </dgm:pt>
    <dgm:pt modelId="{9B2873FB-3C77-4ACB-B46C-9A68991A4406}" type="pres">
      <dgm:prSet presAssocID="{83A3E3EC-B73D-486D-8078-23E6E2808F94}" presName="rootConnector" presStyleLbl="node2" presStyleIdx="2" presStyleCnt="3"/>
      <dgm:spPr/>
    </dgm:pt>
    <dgm:pt modelId="{3CF292F4-3294-4BDE-BE7D-5DDFB0D78A7E}" type="pres">
      <dgm:prSet presAssocID="{83A3E3EC-B73D-486D-8078-23E6E2808F94}" presName="hierChild4" presStyleCnt="0"/>
      <dgm:spPr/>
    </dgm:pt>
    <dgm:pt modelId="{031E0FCF-B0EC-40A2-BE13-62310D1B9C02}" type="pres">
      <dgm:prSet presAssocID="{83A3E3EC-B73D-486D-8078-23E6E2808F94}" presName="hierChild5" presStyleCnt="0"/>
      <dgm:spPr/>
    </dgm:pt>
    <dgm:pt modelId="{B55F7807-D608-4734-9858-0464546E5E0F}" type="pres">
      <dgm:prSet presAssocID="{A75FBD5E-62F8-4F1A-8A86-530EDBCC40B0}" presName="hierChild3" presStyleCnt="0"/>
      <dgm:spPr/>
    </dgm:pt>
  </dgm:ptLst>
  <dgm:cxnLst>
    <dgm:cxn modelId="{7AD936B0-3321-4273-9819-2C73A96B73CC}" type="presOf" srcId="{A75FBD5E-62F8-4F1A-8A86-530EDBCC40B0}" destId="{E79B87AD-FB8D-4F02-82AC-7C2ED21D8D04}" srcOrd="0" destOrd="0" presId="urn:microsoft.com/office/officeart/2009/3/layout/HorizontalOrganizationChart"/>
    <dgm:cxn modelId="{CC81353A-A2AE-4AB0-846F-216A6679F894}" type="presOf" srcId="{83A3E3EC-B73D-486D-8078-23E6E2808F94}" destId="{00970892-CD25-468E-AF3A-7D6CBB312309}" srcOrd="0" destOrd="0" presId="urn:microsoft.com/office/officeart/2009/3/layout/HorizontalOrganizationChart"/>
    <dgm:cxn modelId="{A046AE8D-5E22-4A38-9FC5-2236556E8AD0}" srcId="{A75FBD5E-62F8-4F1A-8A86-530EDBCC40B0}" destId="{83A3E3EC-B73D-486D-8078-23E6E2808F94}" srcOrd="2" destOrd="0" parTransId="{4F57E80B-8247-44C9-9CE9-90435E9ABB2B}" sibTransId="{F8B80994-3F21-49DD-AF1B-1962E023F10D}"/>
    <dgm:cxn modelId="{8B0CBA19-F289-48AB-95FE-FBD56268E264}" type="presOf" srcId="{4F57E80B-8247-44C9-9CE9-90435E9ABB2B}" destId="{6175D61D-8518-438B-B5DF-F21D0D8B542A}" srcOrd="0" destOrd="0" presId="urn:microsoft.com/office/officeart/2009/3/layout/HorizontalOrganizationChart"/>
    <dgm:cxn modelId="{0C662956-C235-4242-80CD-094488374037}" type="presOf" srcId="{A75FBD5E-62F8-4F1A-8A86-530EDBCC40B0}" destId="{B569F19A-382D-4F04-9327-711AF3E0802B}" srcOrd="1" destOrd="0" presId="urn:microsoft.com/office/officeart/2009/3/layout/HorizontalOrganizationChart"/>
    <dgm:cxn modelId="{520D0D37-C3CC-4A26-882F-6C46FE13EF1A}" type="presOf" srcId="{83A3E3EC-B73D-486D-8078-23E6E2808F94}" destId="{9B2873FB-3C77-4ACB-B46C-9A68991A4406}" srcOrd="1" destOrd="0" presId="urn:microsoft.com/office/officeart/2009/3/layout/HorizontalOrganizationChart"/>
    <dgm:cxn modelId="{A3A0F3E0-936F-4981-BE06-FD051AB6F605}" type="presOf" srcId="{3BD22FA2-3437-4751-934C-7AB0E18E6939}" destId="{55F7102B-0A8D-4033-AF96-7243576B4EF0}" srcOrd="0" destOrd="0" presId="urn:microsoft.com/office/officeart/2009/3/layout/HorizontalOrganizationChart"/>
    <dgm:cxn modelId="{8E1B2D87-2D79-4251-82F6-A8BD8EF8AF34}" type="presOf" srcId="{CB625ED2-D798-4373-8BCA-703E0EDCC286}" destId="{A1B687F6-3462-4B64-8DA6-7A458F604CBC}" srcOrd="0" destOrd="0" presId="urn:microsoft.com/office/officeart/2009/3/layout/HorizontalOrganizationChart"/>
    <dgm:cxn modelId="{D2A74125-7E70-4896-A0BC-D4D08348E3B1}" type="presOf" srcId="{55C32A8E-B3DE-4635-99EB-E05F0C83C027}" destId="{27FE0C94-942C-479B-896A-72B4130D8447}" srcOrd="1" destOrd="0" presId="urn:microsoft.com/office/officeart/2009/3/layout/HorizontalOrganizationChart"/>
    <dgm:cxn modelId="{D99C69D9-9FD6-441C-A5A8-14DF4048B75D}" srcId="{3BD22FA2-3437-4751-934C-7AB0E18E6939}" destId="{A75FBD5E-62F8-4F1A-8A86-530EDBCC40B0}" srcOrd="0" destOrd="0" parTransId="{9D554A63-C567-4456-A2E2-33F02846DA4F}" sibTransId="{3F0B7EC5-F5B7-4441-977D-846572A55A5F}"/>
    <dgm:cxn modelId="{D552B3C3-40C9-4890-8331-65D30E3A283D}" srcId="{A75FBD5E-62F8-4F1A-8A86-530EDBCC40B0}" destId="{55C32A8E-B3DE-4635-99EB-E05F0C83C027}" srcOrd="0" destOrd="0" parTransId="{7E31DD94-7DC0-455A-B321-F04121BF7960}" sibTransId="{D6305E2E-8B21-4621-89D6-6713338E8DF2}"/>
    <dgm:cxn modelId="{3843E13A-5F9C-45AC-903A-9A7993C80FE9}" srcId="{A75FBD5E-62F8-4F1A-8A86-530EDBCC40B0}" destId="{CB625ED2-D798-4373-8BCA-703E0EDCC286}" srcOrd="1" destOrd="0" parTransId="{6D583007-6158-4570-8DA4-6A4494F36924}" sibTransId="{A6AC4EC5-C550-434C-B55B-63A8899AA22A}"/>
    <dgm:cxn modelId="{6FD036F8-59C5-4895-8EB4-928C63EFE405}" type="presOf" srcId="{55C32A8E-B3DE-4635-99EB-E05F0C83C027}" destId="{F8D33C2D-283B-4337-9919-8687E47E3E6D}" srcOrd="0" destOrd="0" presId="urn:microsoft.com/office/officeart/2009/3/layout/HorizontalOrganizationChart"/>
    <dgm:cxn modelId="{16870FCF-5AC6-4306-8F50-B182B3D2940D}" type="presOf" srcId="{6D583007-6158-4570-8DA4-6A4494F36924}" destId="{DB718189-DE09-48ED-AED9-800343588645}" srcOrd="0" destOrd="0" presId="urn:microsoft.com/office/officeart/2009/3/layout/HorizontalOrganizationChart"/>
    <dgm:cxn modelId="{1DDA64A7-94B2-4F82-89FA-4697AFE52338}" type="presOf" srcId="{CB625ED2-D798-4373-8BCA-703E0EDCC286}" destId="{C8B925C8-1194-420C-BEBA-F97EC77F53B0}" srcOrd="1" destOrd="0" presId="urn:microsoft.com/office/officeart/2009/3/layout/HorizontalOrganizationChart"/>
    <dgm:cxn modelId="{82C8AB72-1B8A-4DE6-BDB5-8BF116833453}" type="presOf" srcId="{7E31DD94-7DC0-455A-B321-F04121BF7960}" destId="{FCA77C40-1D04-4E24-A180-36E9455F2160}" srcOrd="0" destOrd="0" presId="urn:microsoft.com/office/officeart/2009/3/layout/HorizontalOrganizationChart"/>
    <dgm:cxn modelId="{1B51917B-72CC-4022-9267-2FAED147B9FB}" type="presParOf" srcId="{55F7102B-0A8D-4033-AF96-7243576B4EF0}" destId="{9E817112-F18C-4BF8-A1CE-10590CFE7C33}" srcOrd="0" destOrd="0" presId="urn:microsoft.com/office/officeart/2009/3/layout/HorizontalOrganizationChart"/>
    <dgm:cxn modelId="{3AAF37AD-B275-48EB-8284-85262C34BF12}" type="presParOf" srcId="{9E817112-F18C-4BF8-A1CE-10590CFE7C33}" destId="{AA8FC806-D29F-4BA7-933B-F2709454C9C6}" srcOrd="0" destOrd="0" presId="urn:microsoft.com/office/officeart/2009/3/layout/HorizontalOrganizationChart"/>
    <dgm:cxn modelId="{542BFEEA-2609-45C7-9160-9414439050C0}" type="presParOf" srcId="{AA8FC806-D29F-4BA7-933B-F2709454C9C6}" destId="{E79B87AD-FB8D-4F02-82AC-7C2ED21D8D04}" srcOrd="0" destOrd="0" presId="urn:microsoft.com/office/officeart/2009/3/layout/HorizontalOrganizationChart"/>
    <dgm:cxn modelId="{4DDEBC76-C741-472B-8681-8E17147558F4}" type="presParOf" srcId="{AA8FC806-D29F-4BA7-933B-F2709454C9C6}" destId="{B569F19A-382D-4F04-9327-711AF3E0802B}" srcOrd="1" destOrd="0" presId="urn:microsoft.com/office/officeart/2009/3/layout/HorizontalOrganizationChart"/>
    <dgm:cxn modelId="{DC4BC2AD-B98C-45A1-9D8B-223E71C410D8}" type="presParOf" srcId="{9E817112-F18C-4BF8-A1CE-10590CFE7C33}" destId="{766BF41F-8B04-4CB7-9707-35D5932C3233}" srcOrd="1" destOrd="0" presId="urn:microsoft.com/office/officeart/2009/3/layout/HorizontalOrganizationChart"/>
    <dgm:cxn modelId="{B52CD129-10A1-49D1-A111-543E41D1A056}" type="presParOf" srcId="{766BF41F-8B04-4CB7-9707-35D5932C3233}" destId="{FCA77C40-1D04-4E24-A180-36E9455F2160}" srcOrd="0" destOrd="0" presId="urn:microsoft.com/office/officeart/2009/3/layout/HorizontalOrganizationChart"/>
    <dgm:cxn modelId="{543E9742-4E3E-44CD-AE2B-905417722010}" type="presParOf" srcId="{766BF41F-8B04-4CB7-9707-35D5932C3233}" destId="{E1B6FA53-99E3-4520-87A5-BB961E2EE329}" srcOrd="1" destOrd="0" presId="urn:microsoft.com/office/officeart/2009/3/layout/HorizontalOrganizationChart"/>
    <dgm:cxn modelId="{E745A0CD-E909-4457-8CC8-8616BFB40CAF}" type="presParOf" srcId="{E1B6FA53-99E3-4520-87A5-BB961E2EE329}" destId="{344A1241-5CE5-47E6-B130-64535FAD96BA}" srcOrd="0" destOrd="0" presId="urn:microsoft.com/office/officeart/2009/3/layout/HorizontalOrganizationChart"/>
    <dgm:cxn modelId="{3FA98EE6-C45F-49FA-8D38-26334E99EC97}" type="presParOf" srcId="{344A1241-5CE5-47E6-B130-64535FAD96BA}" destId="{F8D33C2D-283B-4337-9919-8687E47E3E6D}" srcOrd="0" destOrd="0" presId="urn:microsoft.com/office/officeart/2009/3/layout/HorizontalOrganizationChart"/>
    <dgm:cxn modelId="{CAC51611-80C3-44C9-93F4-B74DD627B774}" type="presParOf" srcId="{344A1241-5CE5-47E6-B130-64535FAD96BA}" destId="{27FE0C94-942C-479B-896A-72B4130D8447}" srcOrd="1" destOrd="0" presId="urn:microsoft.com/office/officeart/2009/3/layout/HorizontalOrganizationChart"/>
    <dgm:cxn modelId="{BDBC3EB7-A72E-4D35-B170-18B42255D28A}" type="presParOf" srcId="{E1B6FA53-99E3-4520-87A5-BB961E2EE329}" destId="{483CEEF6-8842-4B3A-9DA9-B2DB2DC801F8}" srcOrd="1" destOrd="0" presId="urn:microsoft.com/office/officeart/2009/3/layout/HorizontalOrganizationChart"/>
    <dgm:cxn modelId="{6B614CF0-0D37-4257-8A86-11FDA3359607}" type="presParOf" srcId="{E1B6FA53-99E3-4520-87A5-BB961E2EE329}" destId="{00E3D571-013F-407C-B403-3F4A15D601AC}" srcOrd="2" destOrd="0" presId="urn:microsoft.com/office/officeart/2009/3/layout/HorizontalOrganizationChart"/>
    <dgm:cxn modelId="{BCAF39AD-6F79-4B40-8857-7DFB80D7A4C6}" type="presParOf" srcId="{766BF41F-8B04-4CB7-9707-35D5932C3233}" destId="{DB718189-DE09-48ED-AED9-800343588645}" srcOrd="2" destOrd="0" presId="urn:microsoft.com/office/officeart/2009/3/layout/HorizontalOrganizationChart"/>
    <dgm:cxn modelId="{9FFDF391-F5C9-4376-8973-A38B145FBF4C}" type="presParOf" srcId="{766BF41F-8B04-4CB7-9707-35D5932C3233}" destId="{64D0A485-F05E-4EAF-A680-A21E2DF33A6D}" srcOrd="3" destOrd="0" presId="urn:microsoft.com/office/officeart/2009/3/layout/HorizontalOrganizationChart"/>
    <dgm:cxn modelId="{693876A2-205C-462F-B1D0-FEC97C3D97C6}" type="presParOf" srcId="{64D0A485-F05E-4EAF-A680-A21E2DF33A6D}" destId="{B9F885E6-66D2-4603-B9C4-EF01881C208E}" srcOrd="0" destOrd="0" presId="urn:microsoft.com/office/officeart/2009/3/layout/HorizontalOrganizationChart"/>
    <dgm:cxn modelId="{D732A0A3-D322-43DA-807F-9A4DE06889D7}" type="presParOf" srcId="{B9F885E6-66D2-4603-B9C4-EF01881C208E}" destId="{A1B687F6-3462-4B64-8DA6-7A458F604CBC}" srcOrd="0" destOrd="0" presId="urn:microsoft.com/office/officeart/2009/3/layout/HorizontalOrganizationChart"/>
    <dgm:cxn modelId="{3343C756-ACE5-4469-BAB4-F035008810AA}" type="presParOf" srcId="{B9F885E6-66D2-4603-B9C4-EF01881C208E}" destId="{C8B925C8-1194-420C-BEBA-F97EC77F53B0}" srcOrd="1" destOrd="0" presId="urn:microsoft.com/office/officeart/2009/3/layout/HorizontalOrganizationChart"/>
    <dgm:cxn modelId="{E74F54A6-6329-41C2-821C-DC6211E840D9}" type="presParOf" srcId="{64D0A485-F05E-4EAF-A680-A21E2DF33A6D}" destId="{646F0270-69AE-48D7-ACBB-AB3773A76AFC}" srcOrd="1" destOrd="0" presId="urn:microsoft.com/office/officeart/2009/3/layout/HorizontalOrganizationChart"/>
    <dgm:cxn modelId="{D98FCF14-5F01-4CF5-B2FC-33872B19022B}" type="presParOf" srcId="{64D0A485-F05E-4EAF-A680-A21E2DF33A6D}" destId="{7BBCF207-BA54-4B99-9895-F6712BE63071}" srcOrd="2" destOrd="0" presId="urn:microsoft.com/office/officeart/2009/3/layout/HorizontalOrganizationChart"/>
    <dgm:cxn modelId="{1505B4EB-FBD4-4A00-BBA4-1CA5D1077AF5}" type="presParOf" srcId="{766BF41F-8B04-4CB7-9707-35D5932C3233}" destId="{6175D61D-8518-438B-B5DF-F21D0D8B542A}" srcOrd="4" destOrd="0" presId="urn:microsoft.com/office/officeart/2009/3/layout/HorizontalOrganizationChart"/>
    <dgm:cxn modelId="{849E6FDC-F115-455B-B21B-DCAC462F635D}" type="presParOf" srcId="{766BF41F-8B04-4CB7-9707-35D5932C3233}" destId="{9D021CAE-74B2-425E-BFCB-B5053067D3E3}" srcOrd="5" destOrd="0" presId="urn:microsoft.com/office/officeart/2009/3/layout/HorizontalOrganizationChart"/>
    <dgm:cxn modelId="{EB8A7C84-E923-4764-B1C1-0639E45D480D}" type="presParOf" srcId="{9D021CAE-74B2-425E-BFCB-B5053067D3E3}" destId="{98569FFC-6EDF-43DF-8961-6E7CF26ED937}" srcOrd="0" destOrd="0" presId="urn:microsoft.com/office/officeart/2009/3/layout/HorizontalOrganizationChart"/>
    <dgm:cxn modelId="{9049AEDC-4762-4C2D-BB63-359BA0E69A59}" type="presParOf" srcId="{98569FFC-6EDF-43DF-8961-6E7CF26ED937}" destId="{00970892-CD25-468E-AF3A-7D6CBB312309}" srcOrd="0" destOrd="0" presId="urn:microsoft.com/office/officeart/2009/3/layout/HorizontalOrganizationChart"/>
    <dgm:cxn modelId="{C7D5C3F3-9545-428B-A801-14768F9FCC82}" type="presParOf" srcId="{98569FFC-6EDF-43DF-8961-6E7CF26ED937}" destId="{9B2873FB-3C77-4ACB-B46C-9A68991A4406}" srcOrd="1" destOrd="0" presId="urn:microsoft.com/office/officeart/2009/3/layout/HorizontalOrganizationChart"/>
    <dgm:cxn modelId="{DC86FAA4-457F-4F22-9625-4E936F7A9290}" type="presParOf" srcId="{9D021CAE-74B2-425E-BFCB-B5053067D3E3}" destId="{3CF292F4-3294-4BDE-BE7D-5DDFB0D78A7E}" srcOrd="1" destOrd="0" presId="urn:microsoft.com/office/officeart/2009/3/layout/HorizontalOrganizationChart"/>
    <dgm:cxn modelId="{0946CB6C-0143-46EF-AD1D-1BF76FD0388C}" type="presParOf" srcId="{9D021CAE-74B2-425E-BFCB-B5053067D3E3}" destId="{031E0FCF-B0EC-40A2-BE13-62310D1B9C02}" srcOrd="2" destOrd="0" presId="urn:microsoft.com/office/officeart/2009/3/layout/HorizontalOrganizationChart"/>
    <dgm:cxn modelId="{52B8F441-95E4-4F52-AEB9-842E3D790108}" type="presParOf" srcId="{9E817112-F18C-4BF8-A1CE-10590CFE7C33}" destId="{B55F7807-D608-4734-9858-0464546E5E0F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5D61D-8518-438B-B5DF-F21D0D8B542A}">
      <dsp:nvSpPr>
        <dsp:cNvPr id="0" name=""/>
        <dsp:cNvSpPr/>
      </dsp:nvSpPr>
      <dsp:spPr>
        <a:xfrm>
          <a:off x="4884901" y="2175669"/>
          <a:ext cx="745796" cy="16034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2898" y="0"/>
              </a:lnTo>
              <a:lnTo>
                <a:pt x="372898" y="1603462"/>
              </a:lnTo>
              <a:lnTo>
                <a:pt x="745796" y="16034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718189-DE09-48ED-AED9-800343588645}">
      <dsp:nvSpPr>
        <dsp:cNvPr id="0" name=""/>
        <dsp:cNvSpPr/>
      </dsp:nvSpPr>
      <dsp:spPr>
        <a:xfrm>
          <a:off x="4884901" y="2129949"/>
          <a:ext cx="7457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5796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77C40-1D04-4E24-A180-36E9455F2160}">
      <dsp:nvSpPr>
        <dsp:cNvPr id="0" name=""/>
        <dsp:cNvSpPr/>
      </dsp:nvSpPr>
      <dsp:spPr>
        <a:xfrm>
          <a:off x="4884901" y="572206"/>
          <a:ext cx="745796" cy="1603462"/>
        </a:xfrm>
        <a:custGeom>
          <a:avLst/>
          <a:gdLst/>
          <a:ahLst/>
          <a:cxnLst/>
          <a:rect l="0" t="0" r="0" b="0"/>
          <a:pathLst>
            <a:path>
              <a:moveTo>
                <a:pt x="0" y="1603462"/>
              </a:moveTo>
              <a:lnTo>
                <a:pt x="372898" y="1603462"/>
              </a:lnTo>
              <a:lnTo>
                <a:pt x="372898" y="0"/>
              </a:lnTo>
              <a:lnTo>
                <a:pt x="74579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B87AD-FB8D-4F02-82AC-7C2ED21D8D04}">
      <dsp:nvSpPr>
        <dsp:cNvPr id="0" name=""/>
        <dsp:cNvSpPr/>
      </dsp:nvSpPr>
      <dsp:spPr>
        <a:xfrm>
          <a:off x="1155920" y="1606999"/>
          <a:ext cx="3728981" cy="1137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100" kern="1200" dirty="0" smtClean="0"/>
            <a:t>代表取締役社長</a:t>
          </a:r>
          <a:endParaRPr kumimoji="1" lang="ja-JP" altLang="en-US" sz="4100" kern="1200" dirty="0"/>
        </a:p>
      </dsp:txBody>
      <dsp:txXfrm>
        <a:off x="1155920" y="1606999"/>
        <a:ext cx="3728981" cy="1137339"/>
      </dsp:txXfrm>
    </dsp:sp>
    <dsp:sp modelId="{F8D33C2D-283B-4337-9919-8687E47E3E6D}">
      <dsp:nvSpPr>
        <dsp:cNvPr id="0" name=""/>
        <dsp:cNvSpPr/>
      </dsp:nvSpPr>
      <dsp:spPr>
        <a:xfrm>
          <a:off x="5630698" y="3537"/>
          <a:ext cx="3728981" cy="1137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100" kern="1200" dirty="0" smtClean="0"/>
            <a:t>経営管理部</a:t>
          </a:r>
          <a:endParaRPr kumimoji="1" lang="ja-JP" altLang="en-US" sz="4100" kern="1200" dirty="0"/>
        </a:p>
      </dsp:txBody>
      <dsp:txXfrm>
        <a:off x="5630698" y="3537"/>
        <a:ext cx="3728981" cy="1137339"/>
      </dsp:txXfrm>
    </dsp:sp>
    <dsp:sp modelId="{A1B687F6-3462-4B64-8DA6-7A458F604CBC}">
      <dsp:nvSpPr>
        <dsp:cNvPr id="0" name=""/>
        <dsp:cNvSpPr/>
      </dsp:nvSpPr>
      <dsp:spPr>
        <a:xfrm>
          <a:off x="5630698" y="1606999"/>
          <a:ext cx="3728981" cy="1137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100" kern="1200" dirty="0" smtClean="0"/>
            <a:t>企画制作部</a:t>
          </a:r>
          <a:endParaRPr kumimoji="1" lang="ja-JP" altLang="en-US" sz="4100" kern="1200" dirty="0"/>
        </a:p>
      </dsp:txBody>
      <dsp:txXfrm>
        <a:off x="5630698" y="1606999"/>
        <a:ext cx="3728981" cy="1137339"/>
      </dsp:txXfrm>
    </dsp:sp>
    <dsp:sp modelId="{00970892-CD25-468E-AF3A-7D6CBB312309}">
      <dsp:nvSpPr>
        <dsp:cNvPr id="0" name=""/>
        <dsp:cNvSpPr/>
      </dsp:nvSpPr>
      <dsp:spPr>
        <a:xfrm>
          <a:off x="5630698" y="3210461"/>
          <a:ext cx="3728981" cy="11373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100" kern="1200" dirty="0" smtClean="0"/>
            <a:t>営業部</a:t>
          </a:r>
          <a:endParaRPr kumimoji="1" lang="ja-JP" altLang="en-US" sz="4100" kern="1200" dirty="0"/>
        </a:p>
      </dsp:txBody>
      <dsp:txXfrm>
        <a:off x="5630698" y="3210461"/>
        <a:ext cx="3728981" cy="1137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5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0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4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0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8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9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7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1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9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73155-56A6-4643-8FC7-904DABE4F539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2DB26-E9E6-4B55-B219-B6BF4CBFC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0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組織図</a:t>
            </a:r>
            <a:endParaRPr 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90538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315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組織図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2</cp:revision>
  <dcterms:created xsi:type="dcterms:W3CDTF">2015-07-06T07:16:46Z</dcterms:created>
  <dcterms:modified xsi:type="dcterms:W3CDTF">2015-07-06T07:17:08Z</dcterms:modified>
</cp:coreProperties>
</file>