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20D75-EC21-452F-A0D1-D0E39673AA1E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C86AB-5F07-4A69-8503-E14126D50F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881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20D75-EC21-452F-A0D1-D0E39673AA1E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C86AB-5F07-4A69-8503-E14126D50F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266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20D75-EC21-452F-A0D1-D0E39673AA1E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C86AB-5F07-4A69-8503-E14126D50F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96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20D75-EC21-452F-A0D1-D0E39673AA1E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C86AB-5F07-4A69-8503-E14126D50F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376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20D75-EC21-452F-A0D1-D0E39673AA1E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C86AB-5F07-4A69-8503-E14126D50F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9878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20D75-EC21-452F-A0D1-D0E39673AA1E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C86AB-5F07-4A69-8503-E14126D50F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2186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20D75-EC21-452F-A0D1-D0E39673AA1E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C86AB-5F07-4A69-8503-E14126D50F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9056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20D75-EC21-452F-A0D1-D0E39673AA1E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C86AB-5F07-4A69-8503-E14126D50F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3057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20D75-EC21-452F-A0D1-D0E39673AA1E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C86AB-5F07-4A69-8503-E14126D50F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0192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20D75-EC21-452F-A0D1-D0E39673AA1E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C86AB-5F07-4A69-8503-E14126D50F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106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20D75-EC21-452F-A0D1-D0E39673AA1E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C86AB-5F07-4A69-8503-E14126D50F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0643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620D75-EC21-452F-A0D1-D0E39673AA1E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8C86AB-5F07-4A69-8503-E14126D50F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525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右矢印 3"/>
          <p:cNvSpPr/>
          <p:nvPr/>
        </p:nvSpPr>
        <p:spPr>
          <a:xfrm>
            <a:off x="3734873" y="2408349"/>
            <a:ext cx="2421228" cy="1622738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8453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2</cp:revision>
  <dcterms:created xsi:type="dcterms:W3CDTF">2015-06-22T04:30:55Z</dcterms:created>
  <dcterms:modified xsi:type="dcterms:W3CDTF">2015-06-22T04:32:14Z</dcterms:modified>
</cp:coreProperties>
</file>