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6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8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9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0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59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72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4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10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723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8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6189F-66C0-4EC3-B620-A8147440409D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48AAB-9366-403B-8CF5-87AE08953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0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1390918" y="2537138"/>
            <a:ext cx="2176530" cy="103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角丸四角形 4"/>
          <p:cNvSpPr/>
          <p:nvPr/>
        </p:nvSpPr>
        <p:spPr>
          <a:xfrm>
            <a:off x="6375042" y="1390918"/>
            <a:ext cx="2936383" cy="1171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7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2015-06-22T01:49:34Z</dcterms:created>
  <dcterms:modified xsi:type="dcterms:W3CDTF">2015-06-22T01:49:39Z</dcterms:modified>
</cp:coreProperties>
</file>