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6189F-66C0-4EC3-B620-A8147440409D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48AAB-9366-403B-8CF5-87AE08953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34690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6189F-66C0-4EC3-B620-A8147440409D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48AAB-9366-403B-8CF5-87AE08953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026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6189F-66C0-4EC3-B620-A8147440409D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48AAB-9366-403B-8CF5-87AE08953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381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6189F-66C0-4EC3-B620-A8147440409D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48AAB-9366-403B-8CF5-87AE08953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4906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6189F-66C0-4EC3-B620-A8147440409D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48AAB-9366-403B-8CF5-87AE08953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1908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6189F-66C0-4EC3-B620-A8147440409D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48AAB-9366-403B-8CF5-87AE08953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38595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6189F-66C0-4EC3-B620-A8147440409D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48AAB-9366-403B-8CF5-87AE08953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1723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6189F-66C0-4EC3-B620-A8147440409D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48AAB-9366-403B-8CF5-87AE08953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1460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6189F-66C0-4EC3-B620-A8147440409D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48AAB-9366-403B-8CF5-87AE08953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1005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6189F-66C0-4EC3-B620-A8147440409D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48AAB-9366-403B-8CF5-87AE08953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27233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6189F-66C0-4EC3-B620-A8147440409D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48AAB-9366-403B-8CF5-87AE08953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2878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D6189F-66C0-4EC3-B620-A8147440409D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548AAB-9366-403B-8CF5-87AE08953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86019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円/楕円 3"/>
          <p:cNvSpPr/>
          <p:nvPr/>
        </p:nvSpPr>
        <p:spPr>
          <a:xfrm>
            <a:off x="1390918" y="2537138"/>
            <a:ext cx="2176530" cy="103031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角丸四角形 4"/>
          <p:cNvSpPr/>
          <p:nvPr/>
        </p:nvSpPr>
        <p:spPr>
          <a:xfrm>
            <a:off x="6375042" y="1390918"/>
            <a:ext cx="2936383" cy="117197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カギ線コネクタ 8"/>
          <p:cNvCxnSpPr>
            <a:stCxn id="4" idx="6"/>
            <a:endCxn id="5" idx="1"/>
          </p:cNvCxnSpPr>
          <p:nvPr/>
        </p:nvCxnSpPr>
        <p:spPr>
          <a:xfrm flipV="1">
            <a:off x="3567448" y="1976907"/>
            <a:ext cx="2807594" cy="1075386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3770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Taro Gihyo</dc:creator>
  <cp:lastModifiedBy>Taro Gihyo</cp:lastModifiedBy>
  <cp:revision>2</cp:revision>
  <dcterms:created xsi:type="dcterms:W3CDTF">2015-06-22T01:49:34Z</dcterms:created>
  <dcterms:modified xsi:type="dcterms:W3CDTF">2015-06-22T01:52:32Z</dcterms:modified>
</cp:coreProperties>
</file>