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1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2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51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5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8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288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1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36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9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0E6C3-5CA7-419F-A72E-BE8D3F75DE4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16D44-2956-4604-BEA9-3FC9B4591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7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627290" y="1068946"/>
            <a:ext cx="1339403" cy="2279561"/>
          </a:xfrm>
          <a:prstGeom prst="roundRect">
            <a:avLst>
              <a:gd name="adj" fmla="val 801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2723881" y="1159099"/>
            <a:ext cx="1146220" cy="1996225"/>
          </a:xfrm>
          <a:prstGeom prst="roundRect">
            <a:avLst>
              <a:gd name="adj" fmla="val 287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角丸四角形 6"/>
          <p:cNvSpPr/>
          <p:nvPr/>
        </p:nvSpPr>
        <p:spPr>
          <a:xfrm>
            <a:off x="3039414" y="3195078"/>
            <a:ext cx="515155" cy="108000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0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2015-06-22T05:52:07Z</dcterms:created>
  <dcterms:modified xsi:type="dcterms:W3CDTF">2015-06-22T05:52:17Z</dcterms:modified>
</cp:coreProperties>
</file>