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8072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600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212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341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15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806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592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819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856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101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611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03FB8F7-BAD1-4C1C-9773-9EABD2A768C3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3AC7B69-4E80-43EC-8DB8-D203CAF694A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1501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新規会員登録の流れ</a:t>
            </a:r>
            <a:endParaRPr 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仮登録</a:t>
            </a:r>
            <a:endParaRPr lang="en-US" altLang="ja-JP" dirty="0" smtClean="0"/>
          </a:p>
          <a:p>
            <a:pPr lvl="1"/>
            <a:r>
              <a:rPr lang="ja-JP" altLang="en-US" dirty="0"/>
              <a:t>規約</a:t>
            </a:r>
            <a:r>
              <a:rPr lang="ja-JP" altLang="en-US" dirty="0" smtClean="0"/>
              <a:t>の確認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必要</a:t>
            </a:r>
            <a:r>
              <a:rPr lang="ja-JP" altLang="en-US" dirty="0"/>
              <a:t>事項</a:t>
            </a:r>
            <a:r>
              <a:rPr lang="ja-JP" altLang="en-US" dirty="0" smtClean="0"/>
              <a:t>の</a:t>
            </a:r>
            <a:r>
              <a:rPr lang="ja-JP" altLang="en-US" dirty="0"/>
              <a:t>入力</a:t>
            </a:r>
            <a:endParaRPr lang="en-US" altLang="ja-JP" dirty="0" smtClean="0"/>
          </a:p>
          <a:p>
            <a:r>
              <a:rPr lang="ja-JP" altLang="en-US" dirty="0" smtClean="0"/>
              <a:t>本人確認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本人確認メール</a:t>
            </a:r>
            <a:r>
              <a:rPr lang="ja-JP" altLang="en-US" dirty="0"/>
              <a:t>の</a:t>
            </a:r>
            <a:r>
              <a:rPr lang="ja-JP" altLang="en-US" dirty="0" smtClean="0"/>
              <a:t>受信（なりすまし登録、誤登録防止のため）</a:t>
            </a:r>
            <a:endParaRPr lang="en-US" altLang="ja-JP" dirty="0" smtClean="0"/>
          </a:p>
          <a:p>
            <a:r>
              <a:rPr lang="ja-JP" altLang="en-US" dirty="0" smtClean="0"/>
              <a:t>本登録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本人確認メール</a:t>
            </a:r>
            <a:r>
              <a:rPr lang="ja-JP" altLang="en-US" dirty="0"/>
              <a:t>記載</a:t>
            </a:r>
            <a:r>
              <a:rPr lang="ja-JP" altLang="en-US" dirty="0" smtClean="0"/>
              <a:t>の</a:t>
            </a:r>
            <a:r>
              <a:rPr lang="en-US" altLang="ja-JP" dirty="0" smtClean="0"/>
              <a:t>URL</a:t>
            </a:r>
            <a:r>
              <a:rPr lang="ja-JP" altLang="en-US" dirty="0" smtClean="0"/>
              <a:t>にアクセスし、本登録完了</a:t>
            </a:r>
            <a:endParaRPr lang="en-US" altLang="ja-JP" dirty="0" smtClean="0"/>
          </a:p>
          <a:p>
            <a:r>
              <a:rPr lang="ja-JP" altLang="en-US" dirty="0" smtClean="0"/>
              <a:t>ログイン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設定した</a:t>
            </a:r>
            <a:r>
              <a:rPr lang="en-US" altLang="ja-JP" dirty="0" smtClean="0"/>
              <a:t>ID</a:t>
            </a:r>
            <a:r>
              <a:rPr lang="ja-JP" altLang="en-US" dirty="0" smtClean="0"/>
              <a:t>・パスワードでログイン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767305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</TotalTime>
  <Words>51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Calibri</vt:lpstr>
      <vt:lpstr>Calibri Light</vt:lpstr>
      <vt:lpstr>レトロスペクト</vt:lpstr>
      <vt:lpstr>新規会員登録の流れ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新規会員登録の流れ</dc:title>
  <dc:creator>Taro Gihyo</dc:creator>
  <cp:lastModifiedBy>Taro Gihyo</cp:lastModifiedBy>
  <cp:revision>1</cp:revision>
  <dcterms:created xsi:type="dcterms:W3CDTF">2015-07-06T07:25:56Z</dcterms:created>
  <dcterms:modified xsi:type="dcterms:W3CDTF">2015-07-06T07:29:35Z</dcterms:modified>
</cp:coreProperties>
</file>