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D438-17A0-4BD6-99E8-FEE562BF31B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478EC-3825-4682-B24F-0828468F4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9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D438-17A0-4BD6-99E8-FEE562BF31B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478EC-3825-4682-B24F-0828468F4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63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D438-17A0-4BD6-99E8-FEE562BF31B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478EC-3825-4682-B24F-0828468F4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335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D438-17A0-4BD6-99E8-FEE562BF31B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478EC-3825-4682-B24F-0828468F4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2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D438-17A0-4BD6-99E8-FEE562BF31B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478EC-3825-4682-B24F-0828468F4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684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D438-17A0-4BD6-99E8-FEE562BF31B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478EC-3825-4682-B24F-0828468F4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95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D438-17A0-4BD6-99E8-FEE562BF31B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478EC-3825-4682-B24F-0828468F4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56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D438-17A0-4BD6-99E8-FEE562BF31B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478EC-3825-4682-B24F-0828468F4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29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D438-17A0-4BD6-99E8-FEE562BF31B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478EC-3825-4682-B24F-0828468F4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218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D438-17A0-4BD6-99E8-FEE562BF31B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478EC-3825-4682-B24F-0828468F4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81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4D438-17A0-4BD6-99E8-FEE562BF31B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478EC-3825-4682-B24F-0828468F4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6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4D438-17A0-4BD6-99E8-FEE562BF31B3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478EC-3825-4682-B24F-0828468F4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58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矢印コネクタ 4"/>
          <p:cNvCxnSpPr/>
          <p:nvPr/>
        </p:nvCxnSpPr>
        <p:spPr>
          <a:xfrm>
            <a:off x="3928056" y="2498501"/>
            <a:ext cx="2781837" cy="9916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040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2015-06-19T08:41:24Z</dcterms:created>
  <dcterms:modified xsi:type="dcterms:W3CDTF">2015-06-19T08:41:31Z</dcterms:modified>
</cp:coreProperties>
</file>