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67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1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2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7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58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13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049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4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52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1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2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58748-1F0F-49DB-BAD4-E51D9B466A6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724CB-174A-449C-8876-0CD18452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下矢印 3"/>
          <p:cNvSpPr/>
          <p:nvPr/>
        </p:nvSpPr>
        <p:spPr>
          <a:xfrm>
            <a:off x="4185634" y="2537138"/>
            <a:ext cx="1468191" cy="10431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60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2015-06-19T08:44:05Z</dcterms:created>
  <dcterms:modified xsi:type="dcterms:W3CDTF">2015-06-19T08:44:09Z</dcterms:modified>
</cp:coreProperties>
</file>