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22FA2-3437-4751-934C-7AB0E18E6939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75FBD5E-62F8-4F1A-8A86-530EDBCC40B0}">
      <dgm:prSet phldrT="[テキスト]"/>
      <dgm:spPr/>
      <dgm:t>
        <a:bodyPr/>
        <a:lstStyle/>
        <a:p>
          <a:r>
            <a:rPr kumimoji="1" lang="ja-JP" altLang="en-US" dirty="0" smtClean="0"/>
            <a:t>代表取締役社長</a:t>
          </a:r>
          <a:endParaRPr kumimoji="1" lang="ja-JP" altLang="en-US" dirty="0"/>
        </a:p>
      </dgm:t>
    </dgm:pt>
    <dgm:pt modelId="{9D554A63-C567-4456-A2E2-33F02846DA4F}" type="parTrans" cxnId="{D99C69D9-9FD6-441C-A5A8-14DF4048B75D}">
      <dgm:prSet/>
      <dgm:spPr/>
      <dgm:t>
        <a:bodyPr/>
        <a:lstStyle/>
        <a:p>
          <a:endParaRPr kumimoji="1" lang="ja-JP" altLang="en-US"/>
        </a:p>
      </dgm:t>
    </dgm:pt>
    <dgm:pt modelId="{3F0B7EC5-F5B7-4441-977D-846572A55A5F}" type="sibTrans" cxnId="{D99C69D9-9FD6-441C-A5A8-14DF4048B75D}">
      <dgm:prSet/>
      <dgm:spPr/>
      <dgm:t>
        <a:bodyPr/>
        <a:lstStyle/>
        <a:p>
          <a:endParaRPr kumimoji="1" lang="ja-JP" altLang="en-US"/>
        </a:p>
      </dgm:t>
    </dgm:pt>
    <dgm:pt modelId="{55C32A8E-B3DE-4635-99EB-E05F0C83C027}">
      <dgm:prSet phldrT="[テキスト]"/>
      <dgm:spPr/>
      <dgm:t>
        <a:bodyPr/>
        <a:lstStyle/>
        <a:p>
          <a:r>
            <a:rPr kumimoji="1" lang="ja-JP" altLang="en-US" dirty="0" smtClean="0"/>
            <a:t>経営管理部</a:t>
          </a:r>
          <a:endParaRPr kumimoji="1" lang="ja-JP" altLang="en-US" dirty="0"/>
        </a:p>
      </dgm:t>
    </dgm:pt>
    <dgm:pt modelId="{7E31DD94-7DC0-455A-B321-F04121BF7960}" type="parTrans" cxnId="{D552B3C3-40C9-4890-8331-65D30E3A283D}">
      <dgm:prSet/>
      <dgm:spPr/>
      <dgm:t>
        <a:bodyPr/>
        <a:lstStyle/>
        <a:p>
          <a:endParaRPr kumimoji="1" lang="ja-JP" altLang="en-US"/>
        </a:p>
      </dgm:t>
    </dgm:pt>
    <dgm:pt modelId="{D6305E2E-8B21-4621-89D6-6713338E8DF2}" type="sibTrans" cxnId="{D552B3C3-40C9-4890-8331-65D30E3A283D}">
      <dgm:prSet/>
      <dgm:spPr/>
      <dgm:t>
        <a:bodyPr/>
        <a:lstStyle/>
        <a:p>
          <a:endParaRPr kumimoji="1" lang="ja-JP" altLang="en-US"/>
        </a:p>
      </dgm:t>
    </dgm:pt>
    <dgm:pt modelId="{CB625ED2-D798-4373-8BCA-703E0EDCC286}">
      <dgm:prSet phldrT="[テキスト]"/>
      <dgm:spPr/>
      <dgm:t>
        <a:bodyPr/>
        <a:lstStyle/>
        <a:p>
          <a:r>
            <a:rPr kumimoji="1" lang="ja-JP" altLang="en-US" dirty="0" smtClean="0"/>
            <a:t>企画制作部</a:t>
          </a:r>
          <a:endParaRPr kumimoji="1" lang="ja-JP" altLang="en-US" dirty="0"/>
        </a:p>
      </dgm:t>
    </dgm:pt>
    <dgm:pt modelId="{6D583007-6158-4570-8DA4-6A4494F36924}" type="parTrans" cxnId="{3843E13A-5F9C-45AC-903A-9A7993C80FE9}">
      <dgm:prSet/>
      <dgm:spPr/>
      <dgm:t>
        <a:bodyPr/>
        <a:lstStyle/>
        <a:p>
          <a:endParaRPr kumimoji="1" lang="ja-JP" altLang="en-US"/>
        </a:p>
      </dgm:t>
    </dgm:pt>
    <dgm:pt modelId="{A6AC4EC5-C550-434C-B55B-63A8899AA22A}" type="sibTrans" cxnId="{3843E13A-5F9C-45AC-903A-9A7993C80FE9}">
      <dgm:prSet/>
      <dgm:spPr/>
      <dgm:t>
        <a:bodyPr/>
        <a:lstStyle/>
        <a:p>
          <a:endParaRPr kumimoji="1" lang="ja-JP" altLang="en-US"/>
        </a:p>
      </dgm:t>
    </dgm:pt>
    <dgm:pt modelId="{83A3E3EC-B73D-486D-8078-23E6E2808F94}">
      <dgm:prSet phldrT="[テキスト]"/>
      <dgm:spPr/>
      <dgm:t>
        <a:bodyPr/>
        <a:lstStyle/>
        <a:p>
          <a:r>
            <a:rPr kumimoji="1" lang="ja-JP" altLang="en-US" dirty="0" smtClean="0"/>
            <a:t>営業部</a:t>
          </a:r>
          <a:endParaRPr kumimoji="1" lang="ja-JP" altLang="en-US" dirty="0"/>
        </a:p>
      </dgm:t>
    </dgm:pt>
    <dgm:pt modelId="{4F57E80B-8247-44C9-9CE9-90435E9ABB2B}" type="parTrans" cxnId="{A046AE8D-5E22-4A38-9FC5-2236556E8AD0}">
      <dgm:prSet/>
      <dgm:spPr/>
      <dgm:t>
        <a:bodyPr/>
        <a:lstStyle/>
        <a:p>
          <a:endParaRPr kumimoji="1" lang="ja-JP" altLang="en-US"/>
        </a:p>
      </dgm:t>
    </dgm:pt>
    <dgm:pt modelId="{F8B80994-3F21-49DD-AF1B-1962E023F10D}" type="sibTrans" cxnId="{A046AE8D-5E22-4A38-9FC5-2236556E8AD0}">
      <dgm:prSet/>
      <dgm:spPr/>
      <dgm:t>
        <a:bodyPr/>
        <a:lstStyle/>
        <a:p>
          <a:endParaRPr kumimoji="1" lang="ja-JP" altLang="en-US"/>
        </a:p>
      </dgm:t>
    </dgm:pt>
    <dgm:pt modelId="{F1B4C98B-67E6-46AD-9AF9-C46789E1E3CD}">
      <dgm:prSet/>
      <dgm:spPr/>
      <dgm:t>
        <a:bodyPr/>
        <a:lstStyle/>
        <a:p>
          <a:r>
            <a:rPr kumimoji="1" lang="ja-JP" altLang="en-US" smtClean="0"/>
            <a:t>取締役会</a:t>
          </a:r>
          <a:endParaRPr kumimoji="1" lang="ja-JP" altLang="en-US"/>
        </a:p>
      </dgm:t>
    </dgm:pt>
    <dgm:pt modelId="{AE5C504E-9585-4536-81C9-D906EFC6B55F}" type="parTrans" cxnId="{AF69B13E-73D1-480B-9C56-56B3F1A01BE8}">
      <dgm:prSet/>
      <dgm:spPr/>
    </dgm:pt>
    <dgm:pt modelId="{677B8FEA-1E40-47AC-AB73-09BBF86BE853}" type="sibTrans" cxnId="{AF69B13E-73D1-480B-9C56-56B3F1A01BE8}">
      <dgm:prSet/>
      <dgm:spPr/>
    </dgm:pt>
    <dgm:pt modelId="{55F7102B-0A8D-4033-AF96-7243576B4EF0}" type="pres">
      <dgm:prSet presAssocID="{3BD22FA2-3437-4751-934C-7AB0E18E69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4C93C3C-E2D0-4B05-938B-D7AA459D24DC}" type="pres">
      <dgm:prSet presAssocID="{F1B4C98B-67E6-46AD-9AF9-C46789E1E3CD}" presName="hierRoot1" presStyleCnt="0">
        <dgm:presLayoutVars>
          <dgm:hierBranch val="init"/>
        </dgm:presLayoutVars>
      </dgm:prSet>
      <dgm:spPr/>
    </dgm:pt>
    <dgm:pt modelId="{F6441289-D09B-45F9-B9C8-689489BB3EF5}" type="pres">
      <dgm:prSet presAssocID="{F1B4C98B-67E6-46AD-9AF9-C46789E1E3CD}" presName="rootComposite1" presStyleCnt="0"/>
      <dgm:spPr/>
    </dgm:pt>
    <dgm:pt modelId="{62B58402-B19B-463A-A099-5B7DAA348C51}" type="pres">
      <dgm:prSet presAssocID="{F1B4C98B-67E6-46AD-9AF9-C46789E1E3CD}" presName="rootText1" presStyleLbl="node0" presStyleIdx="0" presStyleCnt="1">
        <dgm:presLayoutVars>
          <dgm:chPref val="3"/>
        </dgm:presLayoutVars>
      </dgm:prSet>
      <dgm:spPr/>
    </dgm:pt>
    <dgm:pt modelId="{DB25D3DE-ACB5-48C0-8597-2432346730E7}" type="pres">
      <dgm:prSet presAssocID="{F1B4C98B-67E6-46AD-9AF9-C46789E1E3CD}" presName="rootConnector1" presStyleLbl="node1" presStyleIdx="0" presStyleCnt="0"/>
      <dgm:spPr/>
    </dgm:pt>
    <dgm:pt modelId="{1AF919E1-F937-4B4D-ABC2-5D76D8B208E2}" type="pres">
      <dgm:prSet presAssocID="{F1B4C98B-67E6-46AD-9AF9-C46789E1E3CD}" presName="hierChild2" presStyleCnt="0"/>
      <dgm:spPr/>
    </dgm:pt>
    <dgm:pt modelId="{F2973AA9-F4EC-43C0-84B9-16D8C0102429}" type="pres">
      <dgm:prSet presAssocID="{9D554A63-C567-4456-A2E2-33F02846DA4F}" presName="Name64" presStyleLbl="parChTrans1D2" presStyleIdx="0" presStyleCnt="1"/>
      <dgm:spPr/>
    </dgm:pt>
    <dgm:pt modelId="{6F44812F-470D-461C-BA80-A412B5AB982D}" type="pres">
      <dgm:prSet presAssocID="{A75FBD5E-62F8-4F1A-8A86-530EDBCC40B0}" presName="hierRoot2" presStyleCnt="0">
        <dgm:presLayoutVars>
          <dgm:hierBranch val="init"/>
        </dgm:presLayoutVars>
      </dgm:prSet>
      <dgm:spPr/>
    </dgm:pt>
    <dgm:pt modelId="{054BEA50-4700-490F-811A-7F0223ECEABB}" type="pres">
      <dgm:prSet presAssocID="{A75FBD5E-62F8-4F1A-8A86-530EDBCC40B0}" presName="rootComposite" presStyleCnt="0"/>
      <dgm:spPr/>
    </dgm:pt>
    <dgm:pt modelId="{BFE9E940-B404-43D8-B0E1-EB8DD33298C1}" type="pres">
      <dgm:prSet presAssocID="{A75FBD5E-62F8-4F1A-8A86-530EDBCC40B0}" presName="rootText" presStyleLbl="node2" presStyleIdx="0" presStyleCnt="1">
        <dgm:presLayoutVars>
          <dgm:chPref val="3"/>
        </dgm:presLayoutVars>
      </dgm:prSet>
      <dgm:spPr/>
    </dgm:pt>
    <dgm:pt modelId="{AF6CC748-48A3-4E18-A314-2890681F8DB4}" type="pres">
      <dgm:prSet presAssocID="{A75FBD5E-62F8-4F1A-8A86-530EDBCC40B0}" presName="rootConnector" presStyleLbl="node2" presStyleIdx="0" presStyleCnt="1"/>
      <dgm:spPr/>
    </dgm:pt>
    <dgm:pt modelId="{73BD9EA8-36C3-4E96-93EA-342ADA70DC82}" type="pres">
      <dgm:prSet presAssocID="{A75FBD5E-62F8-4F1A-8A86-530EDBCC40B0}" presName="hierChild4" presStyleCnt="0"/>
      <dgm:spPr/>
    </dgm:pt>
    <dgm:pt modelId="{FCA77C40-1D04-4E24-A180-36E9455F2160}" type="pres">
      <dgm:prSet presAssocID="{7E31DD94-7DC0-455A-B321-F04121BF7960}" presName="Name64" presStyleLbl="parChTrans1D3" presStyleIdx="0" presStyleCnt="3"/>
      <dgm:spPr/>
    </dgm:pt>
    <dgm:pt modelId="{E1B6FA53-99E3-4520-87A5-BB961E2EE329}" type="pres">
      <dgm:prSet presAssocID="{55C32A8E-B3DE-4635-99EB-E05F0C83C027}" presName="hierRoot2" presStyleCnt="0">
        <dgm:presLayoutVars>
          <dgm:hierBranch val="init"/>
        </dgm:presLayoutVars>
      </dgm:prSet>
      <dgm:spPr/>
    </dgm:pt>
    <dgm:pt modelId="{344A1241-5CE5-47E6-B130-64535FAD96BA}" type="pres">
      <dgm:prSet presAssocID="{55C32A8E-B3DE-4635-99EB-E05F0C83C027}" presName="rootComposite" presStyleCnt="0"/>
      <dgm:spPr/>
    </dgm:pt>
    <dgm:pt modelId="{F8D33C2D-283B-4337-9919-8687E47E3E6D}" type="pres">
      <dgm:prSet presAssocID="{55C32A8E-B3DE-4635-99EB-E05F0C83C02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7FE0C94-942C-479B-896A-72B4130D8447}" type="pres">
      <dgm:prSet presAssocID="{55C32A8E-B3DE-4635-99EB-E05F0C83C027}" presName="rootConnector" presStyleLbl="node3" presStyleIdx="0" presStyleCnt="3"/>
      <dgm:spPr/>
    </dgm:pt>
    <dgm:pt modelId="{483CEEF6-8842-4B3A-9DA9-B2DB2DC801F8}" type="pres">
      <dgm:prSet presAssocID="{55C32A8E-B3DE-4635-99EB-E05F0C83C027}" presName="hierChild4" presStyleCnt="0"/>
      <dgm:spPr/>
    </dgm:pt>
    <dgm:pt modelId="{00E3D571-013F-407C-B403-3F4A15D601AC}" type="pres">
      <dgm:prSet presAssocID="{55C32A8E-B3DE-4635-99EB-E05F0C83C027}" presName="hierChild5" presStyleCnt="0"/>
      <dgm:spPr/>
    </dgm:pt>
    <dgm:pt modelId="{DB718189-DE09-48ED-AED9-800343588645}" type="pres">
      <dgm:prSet presAssocID="{6D583007-6158-4570-8DA4-6A4494F36924}" presName="Name64" presStyleLbl="parChTrans1D3" presStyleIdx="1" presStyleCnt="3"/>
      <dgm:spPr/>
    </dgm:pt>
    <dgm:pt modelId="{64D0A485-F05E-4EAF-A680-A21E2DF33A6D}" type="pres">
      <dgm:prSet presAssocID="{CB625ED2-D798-4373-8BCA-703E0EDCC286}" presName="hierRoot2" presStyleCnt="0">
        <dgm:presLayoutVars>
          <dgm:hierBranch val="init"/>
        </dgm:presLayoutVars>
      </dgm:prSet>
      <dgm:spPr/>
    </dgm:pt>
    <dgm:pt modelId="{B9F885E6-66D2-4603-B9C4-EF01881C208E}" type="pres">
      <dgm:prSet presAssocID="{CB625ED2-D798-4373-8BCA-703E0EDCC286}" presName="rootComposite" presStyleCnt="0"/>
      <dgm:spPr/>
    </dgm:pt>
    <dgm:pt modelId="{A1B687F6-3462-4B64-8DA6-7A458F604CBC}" type="pres">
      <dgm:prSet presAssocID="{CB625ED2-D798-4373-8BCA-703E0EDCC286}" presName="rootText" presStyleLbl="node3" presStyleIdx="1" presStyleCnt="3">
        <dgm:presLayoutVars>
          <dgm:chPref val="3"/>
        </dgm:presLayoutVars>
      </dgm:prSet>
      <dgm:spPr/>
    </dgm:pt>
    <dgm:pt modelId="{C8B925C8-1194-420C-BEBA-F97EC77F53B0}" type="pres">
      <dgm:prSet presAssocID="{CB625ED2-D798-4373-8BCA-703E0EDCC286}" presName="rootConnector" presStyleLbl="node3" presStyleIdx="1" presStyleCnt="3"/>
      <dgm:spPr/>
    </dgm:pt>
    <dgm:pt modelId="{646F0270-69AE-48D7-ACBB-AB3773A76AFC}" type="pres">
      <dgm:prSet presAssocID="{CB625ED2-D798-4373-8BCA-703E0EDCC286}" presName="hierChild4" presStyleCnt="0"/>
      <dgm:spPr/>
    </dgm:pt>
    <dgm:pt modelId="{7BBCF207-BA54-4B99-9895-F6712BE63071}" type="pres">
      <dgm:prSet presAssocID="{CB625ED2-D798-4373-8BCA-703E0EDCC286}" presName="hierChild5" presStyleCnt="0"/>
      <dgm:spPr/>
    </dgm:pt>
    <dgm:pt modelId="{6175D61D-8518-438B-B5DF-F21D0D8B542A}" type="pres">
      <dgm:prSet presAssocID="{4F57E80B-8247-44C9-9CE9-90435E9ABB2B}" presName="Name64" presStyleLbl="parChTrans1D3" presStyleIdx="2" presStyleCnt="3"/>
      <dgm:spPr/>
    </dgm:pt>
    <dgm:pt modelId="{9D021CAE-74B2-425E-BFCB-B5053067D3E3}" type="pres">
      <dgm:prSet presAssocID="{83A3E3EC-B73D-486D-8078-23E6E2808F94}" presName="hierRoot2" presStyleCnt="0">
        <dgm:presLayoutVars>
          <dgm:hierBranch val="init"/>
        </dgm:presLayoutVars>
      </dgm:prSet>
      <dgm:spPr/>
    </dgm:pt>
    <dgm:pt modelId="{98569FFC-6EDF-43DF-8961-6E7CF26ED937}" type="pres">
      <dgm:prSet presAssocID="{83A3E3EC-B73D-486D-8078-23E6E2808F94}" presName="rootComposite" presStyleCnt="0"/>
      <dgm:spPr/>
    </dgm:pt>
    <dgm:pt modelId="{00970892-CD25-468E-AF3A-7D6CBB312309}" type="pres">
      <dgm:prSet presAssocID="{83A3E3EC-B73D-486D-8078-23E6E2808F94}" presName="rootText" presStyleLbl="node3" presStyleIdx="2" presStyleCnt="3">
        <dgm:presLayoutVars>
          <dgm:chPref val="3"/>
        </dgm:presLayoutVars>
      </dgm:prSet>
      <dgm:spPr/>
    </dgm:pt>
    <dgm:pt modelId="{9B2873FB-3C77-4ACB-B46C-9A68991A4406}" type="pres">
      <dgm:prSet presAssocID="{83A3E3EC-B73D-486D-8078-23E6E2808F94}" presName="rootConnector" presStyleLbl="node3" presStyleIdx="2" presStyleCnt="3"/>
      <dgm:spPr/>
    </dgm:pt>
    <dgm:pt modelId="{3CF292F4-3294-4BDE-BE7D-5DDFB0D78A7E}" type="pres">
      <dgm:prSet presAssocID="{83A3E3EC-B73D-486D-8078-23E6E2808F94}" presName="hierChild4" presStyleCnt="0"/>
      <dgm:spPr/>
    </dgm:pt>
    <dgm:pt modelId="{031E0FCF-B0EC-40A2-BE13-62310D1B9C02}" type="pres">
      <dgm:prSet presAssocID="{83A3E3EC-B73D-486D-8078-23E6E2808F94}" presName="hierChild5" presStyleCnt="0"/>
      <dgm:spPr/>
    </dgm:pt>
    <dgm:pt modelId="{B7DBF607-9D3B-4266-BCAE-7BC1F5D11E37}" type="pres">
      <dgm:prSet presAssocID="{A75FBD5E-62F8-4F1A-8A86-530EDBCC40B0}" presName="hierChild5" presStyleCnt="0"/>
      <dgm:spPr/>
    </dgm:pt>
    <dgm:pt modelId="{79D56D61-3E68-440D-8B28-007C0912762D}" type="pres">
      <dgm:prSet presAssocID="{F1B4C98B-67E6-46AD-9AF9-C46789E1E3CD}" presName="hierChild3" presStyleCnt="0"/>
      <dgm:spPr/>
    </dgm:pt>
  </dgm:ptLst>
  <dgm:cxnLst>
    <dgm:cxn modelId="{AF69B13E-73D1-480B-9C56-56B3F1A01BE8}" srcId="{3BD22FA2-3437-4751-934C-7AB0E18E6939}" destId="{F1B4C98B-67E6-46AD-9AF9-C46789E1E3CD}" srcOrd="0" destOrd="0" parTransId="{AE5C504E-9585-4536-81C9-D906EFC6B55F}" sibTransId="{677B8FEA-1E40-47AC-AB73-09BBF86BE853}"/>
    <dgm:cxn modelId="{FBDFCEB0-FE73-4D36-8A87-BE5BFFBCC478}" type="presOf" srcId="{F1B4C98B-67E6-46AD-9AF9-C46789E1E3CD}" destId="{62B58402-B19B-463A-A099-5B7DAA348C51}" srcOrd="0" destOrd="0" presId="urn:microsoft.com/office/officeart/2009/3/layout/HorizontalOrganizationChart"/>
    <dgm:cxn modelId="{0A591109-B64F-4D4A-B994-7874BFB9B0C9}" type="presOf" srcId="{6D583007-6158-4570-8DA4-6A4494F36924}" destId="{DB718189-DE09-48ED-AED9-800343588645}" srcOrd="0" destOrd="0" presId="urn:microsoft.com/office/officeart/2009/3/layout/HorizontalOrganizationChart"/>
    <dgm:cxn modelId="{36F51AB5-0781-46B3-9EF2-014990348F82}" type="presOf" srcId="{CB625ED2-D798-4373-8BCA-703E0EDCC286}" destId="{C8B925C8-1194-420C-BEBA-F97EC77F53B0}" srcOrd="1" destOrd="0" presId="urn:microsoft.com/office/officeart/2009/3/layout/HorizontalOrganizationChart"/>
    <dgm:cxn modelId="{20A4E388-67A0-4622-91C3-23374343344E}" type="presOf" srcId="{F1B4C98B-67E6-46AD-9AF9-C46789E1E3CD}" destId="{DB25D3DE-ACB5-48C0-8597-2432346730E7}" srcOrd="1" destOrd="0" presId="urn:microsoft.com/office/officeart/2009/3/layout/HorizontalOrganizationChart"/>
    <dgm:cxn modelId="{A3A0F3E0-936F-4981-BE06-FD051AB6F605}" type="presOf" srcId="{3BD22FA2-3437-4751-934C-7AB0E18E6939}" destId="{55F7102B-0A8D-4033-AF96-7243576B4EF0}" srcOrd="0" destOrd="0" presId="urn:microsoft.com/office/officeart/2009/3/layout/HorizontalOrganizationChart"/>
    <dgm:cxn modelId="{D99C69D9-9FD6-441C-A5A8-14DF4048B75D}" srcId="{F1B4C98B-67E6-46AD-9AF9-C46789E1E3CD}" destId="{A75FBD5E-62F8-4F1A-8A86-530EDBCC40B0}" srcOrd="0" destOrd="0" parTransId="{9D554A63-C567-4456-A2E2-33F02846DA4F}" sibTransId="{3F0B7EC5-F5B7-4441-977D-846572A55A5F}"/>
    <dgm:cxn modelId="{1A28B512-EAA8-41CF-9EC1-AC7C814CB1E9}" type="presOf" srcId="{4F57E80B-8247-44C9-9CE9-90435E9ABB2B}" destId="{6175D61D-8518-438B-B5DF-F21D0D8B542A}" srcOrd="0" destOrd="0" presId="urn:microsoft.com/office/officeart/2009/3/layout/HorizontalOrganizationChart"/>
    <dgm:cxn modelId="{CD97B61D-0C4E-47F8-A646-1BB5F57710F1}" type="presOf" srcId="{A75FBD5E-62F8-4F1A-8A86-530EDBCC40B0}" destId="{AF6CC748-48A3-4E18-A314-2890681F8DB4}" srcOrd="1" destOrd="0" presId="urn:microsoft.com/office/officeart/2009/3/layout/HorizontalOrganizationChart"/>
    <dgm:cxn modelId="{1C4BB7AE-37ED-464E-B81F-3F813EC45C13}" type="presOf" srcId="{9D554A63-C567-4456-A2E2-33F02846DA4F}" destId="{F2973AA9-F4EC-43C0-84B9-16D8C0102429}" srcOrd="0" destOrd="0" presId="urn:microsoft.com/office/officeart/2009/3/layout/HorizontalOrganizationChart"/>
    <dgm:cxn modelId="{A046AE8D-5E22-4A38-9FC5-2236556E8AD0}" srcId="{A75FBD5E-62F8-4F1A-8A86-530EDBCC40B0}" destId="{83A3E3EC-B73D-486D-8078-23E6E2808F94}" srcOrd="2" destOrd="0" parTransId="{4F57E80B-8247-44C9-9CE9-90435E9ABB2B}" sibTransId="{F8B80994-3F21-49DD-AF1B-1962E023F10D}"/>
    <dgm:cxn modelId="{9D474A23-FC1A-456D-BF6A-29AC1F01744C}" type="presOf" srcId="{55C32A8E-B3DE-4635-99EB-E05F0C83C027}" destId="{F8D33C2D-283B-4337-9919-8687E47E3E6D}" srcOrd="0" destOrd="0" presId="urn:microsoft.com/office/officeart/2009/3/layout/HorizontalOrganizationChart"/>
    <dgm:cxn modelId="{3843E13A-5F9C-45AC-903A-9A7993C80FE9}" srcId="{A75FBD5E-62F8-4F1A-8A86-530EDBCC40B0}" destId="{CB625ED2-D798-4373-8BCA-703E0EDCC286}" srcOrd="1" destOrd="0" parTransId="{6D583007-6158-4570-8DA4-6A4494F36924}" sibTransId="{A6AC4EC5-C550-434C-B55B-63A8899AA22A}"/>
    <dgm:cxn modelId="{D552B3C3-40C9-4890-8331-65D30E3A283D}" srcId="{A75FBD5E-62F8-4F1A-8A86-530EDBCC40B0}" destId="{55C32A8E-B3DE-4635-99EB-E05F0C83C027}" srcOrd="0" destOrd="0" parTransId="{7E31DD94-7DC0-455A-B321-F04121BF7960}" sibTransId="{D6305E2E-8B21-4621-89D6-6713338E8DF2}"/>
    <dgm:cxn modelId="{427809B9-84F5-4E64-B554-2E609708FECD}" type="presOf" srcId="{7E31DD94-7DC0-455A-B321-F04121BF7960}" destId="{FCA77C40-1D04-4E24-A180-36E9455F2160}" srcOrd="0" destOrd="0" presId="urn:microsoft.com/office/officeart/2009/3/layout/HorizontalOrganizationChart"/>
    <dgm:cxn modelId="{3010D54B-FA1B-4F61-92DB-31C4DB75E6E9}" type="presOf" srcId="{CB625ED2-D798-4373-8BCA-703E0EDCC286}" destId="{A1B687F6-3462-4B64-8DA6-7A458F604CBC}" srcOrd="0" destOrd="0" presId="urn:microsoft.com/office/officeart/2009/3/layout/HorizontalOrganizationChart"/>
    <dgm:cxn modelId="{AC561DD4-82FC-4F9D-9071-65ADB773B112}" type="presOf" srcId="{83A3E3EC-B73D-486D-8078-23E6E2808F94}" destId="{00970892-CD25-468E-AF3A-7D6CBB312309}" srcOrd="0" destOrd="0" presId="urn:microsoft.com/office/officeart/2009/3/layout/HorizontalOrganizationChart"/>
    <dgm:cxn modelId="{E5BC10E3-3E01-4590-A608-5B34C9682EC0}" type="presOf" srcId="{A75FBD5E-62F8-4F1A-8A86-530EDBCC40B0}" destId="{BFE9E940-B404-43D8-B0E1-EB8DD33298C1}" srcOrd="0" destOrd="0" presId="urn:microsoft.com/office/officeart/2009/3/layout/HorizontalOrganizationChart"/>
    <dgm:cxn modelId="{483016FF-8418-41DD-B497-24AE82A3C4FA}" type="presOf" srcId="{55C32A8E-B3DE-4635-99EB-E05F0C83C027}" destId="{27FE0C94-942C-479B-896A-72B4130D8447}" srcOrd="1" destOrd="0" presId="urn:microsoft.com/office/officeart/2009/3/layout/HorizontalOrganizationChart"/>
    <dgm:cxn modelId="{A33C5028-C950-4279-A7C8-2D672CAF58EE}" type="presOf" srcId="{83A3E3EC-B73D-486D-8078-23E6E2808F94}" destId="{9B2873FB-3C77-4ACB-B46C-9A68991A4406}" srcOrd="1" destOrd="0" presId="urn:microsoft.com/office/officeart/2009/3/layout/HorizontalOrganizationChart"/>
    <dgm:cxn modelId="{17E6BA38-8323-4437-BD6F-A0B1ED51CBA3}" type="presParOf" srcId="{55F7102B-0A8D-4033-AF96-7243576B4EF0}" destId="{64C93C3C-E2D0-4B05-938B-D7AA459D24DC}" srcOrd="0" destOrd="0" presId="urn:microsoft.com/office/officeart/2009/3/layout/HorizontalOrganizationChart"/>
    <dgm:cxn modelId="{0E36EC54-3AFD-4727-8623-3569B1612651}" type="presParOf" srcId="{64C93C3C-E2D0-4B05-938B-D7AA459D24DC}" destId="{F6441289-D09B-45F9-B9C8-689489BB3EF5}" srcOrd="0" destOrd="0" presId="urn:microsoft.com/office/officeart/2009/3/layout/HorizontalOrganizationChart"/>
    <dgm:cxn modelId="{8372DEFC-2CE9-4E57-A391-BE2930BF4F75}" type="presParOf" srcId="{F6441289-D09B-45F9-B9C8-689489BB3EF5}" destId="{62B58402-B19B-463A-A099-5B7DAA348C51}" srcOrd="0" destOrd="0" presId="urn:microsoft.com/office/officeart/2009/3/layout/HorizontalOrganizationChart"/>
    <dgm:cxn modelId="{606F380A-CAB0-4EFA-BA73-4A0A40E5BA93}" type="presParOf" srcId="{F6441289-D09B-45F9-B9C8-689489BB3EF5}" destId="{DB25D3DE-ACB5-48C0-8597-2432346730E7}" srcOrd="1" destOrd="0" presId="urn:microsoft.com/office/officeart/2009/3/layout/HorizontalOrganizationChart"/>
    <dgm:cxn modelId="{C63A5E07-142A-47D7-9029-CDFC82BA602F}" type="presParOf" srcId="{64C93C3C-E2D0-4B05-938B-D7AA459D24DC}" destId="{1AF919E1-F937-4B4D-ABC2-5D76D8B208E2}" srcOrd="1" destOrd="0" presId="urn:microsoft.com/office/officeart/2009/3/layout/HorizontalOrganizationChart"/>
    <dgm:cxn modelId="{FFF33CC2-B20A-46B4-9ACD-F1EACE51A907}" type="presParOf" srcId="{1AF919E1-F937-4B4D-ABC2-5D76D8B208E2}" destId="{F2973AA9-F4EC-43C0-84B9-16D8C0102429}" srcOrd="0" destOrd="0" presId="urn:microsoft.com/office/officeart/2009/3/layout/HorizontalOrganizationChart"/>
    <dgm:cxn modelId="{BBB0C64F-F7D8-4315-A5DB-A1982CD961CF}" type="presParOf" srcId="{1AF919E1-F937-4B4D-ABC2-5D76D8B208E2}" destId="{6F44812F-470D-461C-BA80-A412B5AB982D}" srcOrd="1" destOrd="0" presId="urn:microsoft.com/office/officeart/2009/3/layout/HorizontalOrganizationChart"/>
    <dgm:cxn modelId="{0BC4C02A-95A0-47B7-B62D-27106EE96999}" type="presParOf" srcId="{6F44812F-470D-461C-BA80-A412B5AB982D}" destId="{054BEA50-4700-490F-811A-7F0223ECEABB}" srcOrd="0" destOrd="0" presId="urn:microsoft.com/office/officeart/2009/3/layout/HorizontalOrganizationChart"/>
    <dgm:cxn modelId="{E76411DC-A60E-4994-85E8-F035A0B6C5F5}" type="presParOf" srcId="{054BEA50-4700-490F-811A-7F0223ECEABB}" destId="{BFE9E940-B404-43D8-B0E1-EB8DD33298C1}" srcOrd="0" destOrd="0" presId="urn:microsoft.com/office/officeart/2009/3/layout/HorizontalOrganizationChart"/>
    <dgm:cxn modelId="{787FFEED-0672-443F-8FDF-13717002C816}" type="presParOf" srcId="{054BEA50-4700-490F-811A-7F0223ECEABB}" destId="{AF6CC748-48A3-4E18-A314-2890681F8DB4}" srcOrd="1" destOrd="0" presId="urn:microsoft.com/office/officeart/2009/3/layout/HorizontalOrganizationChart"/>
    <dgm:cxn modelId="{62426AB3-0CE1-4A29-A9B6-3CCB578CDDE1}" type="presParOf" srcId="{6F44812F-470D-461C-BA80-A412B5AB982D}" destId="{73BD9EA8-36C3-4E96-93EA-342ADA70DC82}" srcOrd="1" destOrd="0" presId="urn:microsoft.com/office/officeart/2009/3/layout/HorizontalOrganizationChart"/>
    <dgm:cxn modelId="{281089C3-C04C-47A1-A567-CF706475B3F6}" type="presParOf" srcId="{73BD9EA8-36C3-4E96-93EA-342ADA70DC82}" destId="{FCA77C40-1D04-4E24-A180-36E9455F2160}" srcOrd="0" destOrd="0" presId="urn:microsoft.com/office/officeart/2009/3/layout/HorizontalOrganizationChart"/>
    <dgm:cxn modelId="{47CC2CF3-B8C0-4BE6-A017-23E6BCE413AE}" type="presParOf" srcId="{73BD9EA8-36C3-4E96-93EA-342ADA70DC82}" destId="{E1B6FA53-99E3-4520-87A5-BB961E2EE329}" srcOrd="1" destOrd="0" presId="urn:microsoft.com/office/officeart/2009/3/layout/HorizontalOrganizationChart"/>
    <dgm:cxn modelId="{72BDC0D4-27B8-438C-9AC0-72D7E3CDDF1A}" type="presParOf" srcId="{E1B6FA53-99E3-4520-87A5-BB961E2EE329}" destId="{344A1241-5CE5-47E6-B130-64535FAD96BA}" srcOrd="0" destOrd="0" presId="urn:microsoft.com/office/officeart/2009/3/layout/HorizontalOrganizationChart"/>
    <dgm:cxn modelId="{DFB77407-D8CE-46B8-B97C-E70BB99833CC}" type="presParOf" srcId="{344A1241-5CE5-47E6-B130-64535FAD96BA}" destId="{F8D33C2D-283B-4337-9919-8687E47E3E6D}" srcOrd="0" destOrd="0" presId="urn:microsoft.com/office/officeart/2009/3/layout/HorizontalOrganizationChart"/>
    <dgm:cxn modelId="{2E9C1463-4175-407E-840C-3F1C07AEA272}" type="presParOf" srcId="{344A1241-5CE5-47E6-B130-64535FAD96BA}" destId="{27FE0C94-942C-479B-896A-72B4130D8447}" srcOrd="1" destOrd="0" presId="urn:microsoft.com/office/officeart/2009/3/layout/HorizontalOrganizationChart"/>
    <dgm:cxn modelId="{16381F17-A556-47A3-A29C-8955736B13A3}" type="presParOf" srcId="{E1B6FA53-99E3-4520-87A5-BB961E2EE329}" destId="{483CEEF6-8842-4B3A-9DA9-B2DB2DC801F8}" srcOrd="1" destOrd="0" presId="urn:microsoft.com/office/officeart/2009/3/layout/HorizontalOrganizationChart"/>
    <dgm:cxn modelId="{6BD7B915-C55D-473B-9992-C57AE5EB97EC}" type="presParOf" srcId="{E1B6FA53-99E3-4520-87A5-BB961E2EE329}" destId="{00E3D571-013F-407C-B403-3F4A15D601AC}" srcOrd="2" destOrd="0" presId="urn:microsoft.com/office/officeart/2009/3/layout/HorizontalOrganizationChart"/>
    <dgm:cxn modelId="{CD783457-B060-46C3-8920-1914C8D45100}" type="presParOf" srcId="{73BD9EA8-36C3-4E96-93EA-342ADA70DC82}" destId="{DB718189-DE09-48ED-AED9-800343588645}" srcOrd="2" destOrd="0" presId="urn:microsoft.com/office/officeart/2009/3/layout/HorizontalOrganizationChart"/>
    <dgm:cxn modelId="{219C4E6B-040B-4D4A-B47A-08F1950BEE29}" type="presParOf" srcId="{73BD9EA8-36C3-4E96-93EA-342ADA70DC82}" destId="{64D0A485-F05E-4EAF-A680-A21E2DF33A6D}" srcOrd="3" destOrd="0" presId="urn:microsoft.com/office/officeart/2009/3/layout/HorizontalOrganizationChart"/>
    <dgm:cxn modelId="{F292B810-CF2C-4EC9-967B-8E0249D9CC8C}" type="presParOf" srcId="{64D0A485-F05E-4EAF-A680-A21E2DF33A6D}" destId="{B9F885E6-66D2-4603-B9C4-EF01881C208E}" srcOrd="0" destOrd="0" presId="urn:microsoft.com/office/officeart/2009/3/layout/HorizontalOrganizationChart"/>
    <dgm:cxn modelId="{7115829E-2E17-429B-BE7E-A287AC49E6FF}" type="presParOf" srcId="{B9F885E6-66D2-4603-B9C4-EF01881C208E}" destId="{A1B687F6-3462-4B64-8DA6-7A458F604CBC}" srcOrd="0" destOrd="0" presId="urn:microsoft.com/office/officeart/2009/3/layout/HorizontalOrganizationChart"/>
    <dgm:cxn modelId="{572AEB6B-3C58-42A5-AB6C-17074775AD96}" type="presParOf" srcId="{B9F885E6-66D2-4603-B9C4-EF01881C208E}" destId="{C8B925C8-1194-420C-BEBA-F97EC77F53B0}" srcOrd="1" destOrd="0" presId="urn:microsoft.com/office/officeart/2009/3/layout/HorizontalOrganizationChart"/>
    <dgm:cxn modelId="{A45125B7-0FAD-4437-ADF3-ADD779036E9D}" type="presParOf" srcId="{64D0A485-F05E-4EAF-A680-A21E2DF33A6D}" destId="{646F0270-69AE-48D7-ACBB-AB3773A76AFC}" srcOrd="1" destOrd="0" presId="urn:microsoft.com/office/officeart/2009/3/layout/HorizontalOrganizationChart"/>
    <dgm:cxn modelId="{2EC472BE-7C7A-45E3-975A-00ABAC42AD12}" type="presParOf" srcId="{64D0A485-F05E-4EAF-A680-A21E2DF33A6D}" destId="{7BBCF207-BA54-4B99-9895-F6712BE63071}" srcOrd="2" destOrd="0" presId="urn:microsoft.com/office/officeart/2009/3/layout/HorizontalOrganizationChart"/>
    <dgm:cxn modelId="{28259F23-2F66-4639-B733-7079F14A3D20}" type="presParOf" srcId="{73BD9EA8-36C3-4E96-93EA-342ADA70DC82}" destId="{6175D61D-8518-438B-B5DF-F21D0D8B542A}" srcOrd="4" destOrd="0" presId="urn:microsoft.com/office/officeart/2009/3/layout/HorizontalOrganizationChart"/>
    <dgm:cxn modelId="{6BD880AB-1731-4AF6-9B78-6C807FDEB639}" type="presParOf" srcId="{73BD9EA8-36C3-4E96-93EA-342ADA70DC82}" destId="{9D021CAE-74B2-425E-BFCB-B5053067D3E3}" srcOrd="5" destOrd="0" presId="urn:microsoft.com/office/officeart/2009/3/layout/HorizontalOrganizationChart"/>
    <dgm:cxn modelId="{44ECBDBE-16F0-4D60-A274-C4A67657EF75}" type="presParOf" srcId="{9D021CAE-74B2-425E-BFCB-B5053067D3E3}" destId="{98569FFC-6EDF-43DF-8961-6E7CF26ED937}" srcOrd="0" destOrd="0" presId="urn:microsoft.com/office/officeart/2009/3/layout/HorizontalOrganizationChart"/>
    <dgm:cxn modelId="{BAFF1F60-E559-4271-AEAC-8BD29E14E634}" type="presParOf" srcId="{98569FFC-6EDF-43DF-8961-6E7CF26ED937}" destId="{00970892-CD25-468E-AF3A-7D6CBB312309}" srcOrd="0" destOrd="0" presId="urn:microsoft.com/office/officeart/2009/3/layout/HorizontalOrganizationChart"/>
    <dgm:cxn modelId="{7D24109D-6D32-46CC-9971-DF367E285686}" type="presParOf" srcId="{98569FFC-6EDF-43DF-8961-6E7CF26ED937}" destId="{9B2873FB-3C77-4ACB-B46C-9A68991A4406}" srcOrd="1" destOrd="0" presId="urn:microsoft.com/office/officeart/2009/3/layout/HorizontalOrganizationChart"/>
    <dgm:cxn modelId="{5CF930A5-461C-4604-AFDD-F4E751AE5AF8}" type="presParOf" srcId="{9D021CAE-74B2-425E-BFCB-B5053067D3E3}" destId="{3CF292F4-3294-4BDE-BE7D-5DDFB0D78A7E}" srcOrd="1" destOrd="0" presId="urn:microsoft.com/office/officeart/2009/3/layout/HorizontalOrganizationChart"/>
    <dgm:cxn modelId="{3FD7EA12-49CF-4221-A74B-171B3E44D6CC}" type="presParOf" srcId="{9D021CAE-74B2-425E-BFCB-B5053067D3E3}" destId="{031E0FCF-B0EC-40A2-BE13-62310D1B9C02}" srcOrd="2" destOrd="0" presId="urn:microsoft.com/office/officeart/2009/3/layout/HorizontalOrganizationChart"/>
    <dgm:cxn modelId="{16FC476C-830B-415E-BB69-8B104D641A15}" type="presParOf" srcId="{6F44812F-470D-461C-BA80-A412B5AB982D}" destId="{B7DBF607-9D3B-4266-BCAE-7BC1F5D11E37}" srcOrd="2" destOrd="0" presId="urn:microsoft.com/office/officeart/2009/3/layout/HorizontalOrganizationChart"/>
    <dgm:cxn modelId="{6790BE4B-B9E6-4BCA-82B7-A4FC9987AD77}" type="presParOf" srcId="{64C93C3C-E2D0-4B05-938B-D7AA459D24DC}" destId="{79D56D61-3E68-440D-8B28-007C0912762D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5D61D-8518-438B-B5DF-F21D0D8B542A}">
      <dsp:nvSpPr>
        <dsp:cNvPr id="0" name=""/>
        <dsp:cNvSpPr/>
      </dsp:nvSpPr>
      <dsp:spPr>
        <a:xfrm>
          <a:off x="6802984" y="2175669"/>
          <a:ext cx="618073" cy="1328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036" y="0"/>
              </a:lnTo>
              <a:lnTo>
                <a:pt x="309036" y="1328858"/>
              </a:lnTo>
              <a:lnTo>
                <a:pt x="618073" y="132885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718189-DE09-48ED-AED9-800343588645}">
      <dsp:nvSpPr>
        <dsp:cNvPr id="0" name=""/>
        <dsp:cNvSpPr/>
      </dsp:nvSpPr>
      <dsp:spPr>
        <a:xfrm>
          <a:off x="6802984" y="2129949"/>
          <a:ext cx="6180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3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77C40-1D04-4E24-A180-36E9455F2160}">
      <dsp:nvSpPr>
        <dsp:cNvPr id="0" name=""/>
        <dsp:cNvSpPr/>
      </dsp:nvSpPr>
      <dsp:spPr>
        <a:xfrm>
          <a:off x="6802984" y="846810"/>
          <a:ext cx="618073" cy="1328858"/>
        </a:xfrm>
        <a:custGeom>
          <a:avLst/>
          <a:gdLst/>
          <a:ahLst/>
          <a:cxnLst/>
          <a:rect l="0" t="0" r="0" b="0"/>
          <a:pathLst>
            <a:path>
              <a:moveTo>
                <a:pt x="0" y="1328858"/>
              </a:moveTo>
              <a:lnTo>
                <a:pt x="309036" y="1328858"/>
              </a:lnTo>
              <a:lnTo>
                <a:pt x="309036" y="0"/>
              </a:lnTo>
              <a:lnTo>
                <a:pt x="618073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973AA9-F4EC-43C0-84B9-16D8C0102429}">
      <dsp:nvSpPr>
        <dsp:cNvPr id="0" name=""/>
        <dsp:cNvSpPr/>
      </dsp:nvSpPr>
      <dsp:spPr>
        <a:xfrm>
          <a:off x="3094541" y="2129949"/>
          <a:ext cx="6180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73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B58402-B19B-463A-A099-5B7DAA348C51}">
      <dsp:nvSpPr>
        <dsp:cNvPr id="0" name=""/>
        <dsp:cNvSpPr/>
      </dsp:nvSpPr>
      <dsp:spPr>
        <a:xfrm>
          <a:off x="4171" y="1704387"/>
          <a:ext cx="3090369" cy="9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smtClean="0"/>
            <a:t>取締役会</a:t>
          </a:r>
          <a:endParaRPr kumimoji="1" lang="ja-JP" altLang="en-US" sz="3400" kern="1200"/>
        </a:p>
      </dsp:txBody>
      <dsp:txXfrm>
        <a:off x="4171" y="1704387"/>
        <a:ext cx="3090369" cy="942562"/>
      </dsp:txXfrm>
    </dsp:sp>
    <dsp:sp modelId="{BFE9E940-B404-43D8-B0E1-EB8DD33298C1}">
      <dsp:nvSpPr>
        <dsp:cNvPr id="0" name=""/>
        <dsp:cNvSpPr/>
      </dsp:nvSpPr>
      <dsp:spPr>
        <a:xfrm>
          <a:off x="3712615" y="1704387"/>
          <a:ext cx="3090369" cy="9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代表取締役社長</a:t>
          </a:r>
          <a:endParaRPr kumimoji="1" lang="ja-JP" altLang="en-US" sz="3400" kern="1200" dirty="0"/>
        </a:p>
      </dsp:txBody>
      <dsp:txXfrm>
        <a:off x="3712615" y="1704387"/>
        <a:ext cx="3090369" cy="942562"/>
      </dsp:txXfrm>
    </dsp:sp>
    <dsp:sp modelId="{F8D33C2D-283B-4337-9919-8687E47E3E6D}">
      <dsp:nvSpPr>
        <dsp:cNvPr id="0" name=""/>
        <dsp:cNvSpPr/>
      </dsp:nvSpPr>
      <dsp:spPr>
        <a:xfrm>
          <a:off x="7421058" y="375528"/>
          <a:ext cx="3090369" cy="9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経営管理部</a:t>
          </a:r>
          <a:endParaRPr kumimoji="1" lang="ja-JP" altLang="en-US" sz="3400" kern="1200" dirty="0"/>
        </a:p>
      </dsp:txBody>
      <dsp:txXfrm>
        <a:off x="7421058" y="375528"/>
        <a:ext cx="3090369" cy="942562"/>
      </dsp:txXfrm>
    </dsp:sp>
    <dsp:sp modelId="{A1B687F6-3462-4B64-8DA6-7A458F604CBC}">
      <dsp:nvSpPr>
        <dsp:cNvPr id="0" name=""/>
        <dsp:cNvSpPr/>
      </dsp:nvSpPr>
      <dsp:spPr>
        <a:xfrm>
          <a:off x="7421058" y="1704387"/>
          <a:ext cx="3090369" cy="9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企画制作部</a:t>
          </a:r>
          <a:endParaRPr kumimoji="1" lang="ja-JP" altLang="en-US" sz="3400" kern="1200" dirty="0"/>
        </a:p>
      </dsp:txBody>
      <dsp:txXfrm>
        <a:off x="7421058" y="1704387"/>
        <a:ext cx="3090369" cy="942562"/>
      </dsp:txXfrm>
    </dsp:sp>
    <dsp:sp modelId="{00970892-CD25-468E-AF3A-7D6CBB312309}">
      <dsp:nvSpPr>
        <dsp:cNvPr id="0" name=""/>
        <dsp:cNvSpPr/>
      </dsp:nvSpPr>
      <dsp:spPr>
        <a:xfrm>
          <a:off x="7421058" y="3033246"/>
          <a:ext cx="3090369" cy="94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400" kern="1200" dirty="0" smtClean="0"/>
            <a:t>営業部</a:t>
          </a:r>
          <a:endParaRPr kumimoji="1" lang="ja-JP" altLang="en-US" sz="3400" kern="1200" dirty="0"/>
        </a:p>
      </dsp:txBody>
      <dsp:txXfrm>
        <a:off x="7421058" y="3033246"/>
        <a:ext cx="3090369" cy="9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5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0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4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0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9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7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1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0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組織図</a:t>
            </a:r>
            <a:endParaRPr 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62419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315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3</cp:revision>
  <dcterms:created xsi:type="dcterms:W3CDTF">2015-07-06T07:16:46Z</dcterms:created>
  <dcterms:modified xsi:type="dcterms:W3CDTF">2015-07-06T07:17:52Z</dcterms:modified>
</cp:coreProperties>
</file>