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138C0-0C04-4B45-93CA-1D48EF2760E6}" type="doc">
      <dgm:prSet loTypeId="urn:microsoft.com/office/officeart/2005/8/layout/chevron2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27E09A49-60AD-4BF8-A14C-E287DF7B6FE4}">
      <dgm:prSet phldrT="[テキスト]"/>
      <dgm:spPr/>
      <dgm:t>
        <a:bodyPr/>
        <a:lstStyle/>
        <a:p>
          <a:r>
            <a:rPr kumimoji="1" lang="ja-JP" altLang="en-US" dirty="0" smtClean="0"/>
            <a:t>仮登録</a:t>
          </a:r>
          <a:endParaRPr kumimoji="1" lang="ja-JP" altLang="en-US" dirty="0"/>
        </a:p>
      </dgm:t>
    </dgm:pt>
    <dgm:pt modelId="{B76B96E6-A2C6-4BF0-B829-D2D5AF96E3B3}" type="par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7B4BB5F1-1D39-44A5-AF27-808277D51871}" type="sib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1B12DE38-9EC7-4731-931A-1035BBAD9B17}">
      <dgm:prSet phldrT="[テキスト]"/>
      <dgm:spPr/>
      <dgm:t>
        <a:bodyPr/>
        <a:lstStyle/>
        <a:p>
          <a:r>
            <a:rPr kumimoji="1" lang="ja-JP" altLang="en-US" dirty="0" smtClean="0"/>
            <a:t>規約の確認</a:t>
          </a:r>
          <a:endParaRPr kumimoji="1" lang="ja-JP" altLang="en-US" dirty="0"/>
        </a:p>
      </dgm:t>
    </dgm:pt>
    <dgm:pt modelId="{EB41107B-4E2E-4664-A58A-FC52288AB4A4}" type="par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C9DABC13-E934-4CD3-BF65-0C47EE434ECD}" type="sib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387A5210-37C5-49B8-A48D-8459D0D71F47}">
      <dgm:prSet phldrT="[テキスト]"/>
      <dgm:spPr/>
      <dgm:t>
        <a:bodyPr/>
        <a:lstStyle/>
        <a:p>
          <a:r>
            <a:rPr kumimoji="1" lang="ja-JP" altLang="en-US" dirty="0" smtClean="0"/>
            <a:t>必要事項の入力</a:t>
          </a:r>
          <a:endParaRPr kumimoji="1" lang="ja-JP" altLang="en-US" dirty="0"/>
        </a:p>
      </dgm:t>
    </dgm:pt>
    <dgm:pt modelId="{A3D94E3C-89B6-43B3-9710-177BA2C9D993}" type="par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6BC98DD4-A97F-40AD-A8F9-93487D211AF1}" type="sib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A631CA82-670E-407C-BC76-7FA19DC1C039}">
      <dgm:prSet phldrT="[テキスト]"/>
      <dgm:spPr/>
      <dgm:t>
        <a:bodyPr/>
        <a:lstStyle/>
        <a:p>
          <a:r>
            <a:rPr kumimoji="1" lang="ja-JP" altLang="en-US" dirty="0" smtClean="0"/>
            <a:t>本人確認</a:t>
          </a:r>
          <a:endParaRPr kumimoji="1" lang="ja-JP" altLang="en-US" dirty="0"/>
        </a:p>
      </dgm:t>
    </dgm:pt>
    <dgm:pt modelId="{E067DBC3-DB32-405F-9159-23E1B5A5BC96}" type="par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47530C80-A2E9-4C89-8CF8-213F9EB6E6B9}" type="sib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5ECA6567-297F-4E4A-B069-1EF452D36450}">
      <dgm:prSet phldrT="[テキスト]"/>
      <dgm:spPr/>
      <dgm:t>
        <a:bodyPr/>
        <a:lstStyle/>
        <a:p>
          <a:r>
            <a:rPr kumimoji="1" lang="ja-JP" altLang="en-US" dirty="0" smtClean="0"/>
            <a:t>本人確認メールの受信（なりすまし登録、誤登録防止のため）</a:t>
          </a:r>
          <a:endParaRPr kumimoji="1" lang="ja-JP" altLang="en-US" dirty="0"/>
        </a:p>
      </dgm:t>
    </dgm:pt>
    <dgm:pt modelId="{62607DE3-4D81-40A1-8A20-F0D3EB3A534B}" type="par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B2F759B1-0F74-40D1-BCDD-3B385C8FFE53}" type="sib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64E20836-9FD3-4E4C-BA57-523C13551508}">
      <dgm:prSet phldrT="[テキスト]"/>
      <dgm:spPr/>
      <dgm:t>
        <a:bodyPr/>
        <a:lstStyle/>
        <a:p>
          <a:r>
            <a:rPr kumimoji="1" lang="ja-JP" altLang="en-US" dirty="0" smtClean="0"/>
            <a:t>本登録</a:t>
          </a:r>
          <a:endParaRPr kumimoji="1" lang="ja-JP" altLang="en-US" dirty="0"/>
        </a:p>
      </dgm:t>
    </dgm:pt>
    <dgm:pt modelId="{20E3C113-FC91-41C3-A9CC-D4F9BF746F7A}" type="par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BDD6B84C-7548-44F8-81E5-85F4CF6DE458}" type="sib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D65DCBBE-A42D-4AA8-9547-C9AFF5A341D8}">
      <dgm:prSet phldrT="[テキスト]"/>
      <dgm:spPr/>
      <dgm:t>
        <a:bodyPr/>
        <a:lstStyle/>
        <a:p>
          <a:r>
            <a:rPr kumimoji="1" lang="ja-JP" altLang="en-US" dirty="0" smtClean="0"/>
            <a:t>本人確認メール記載の</a:t>
          </a:r>
          <a:r>
            <a:rPr kumimoji="1" lang="en-US" altLang="ja-JP" dirty="0" smtClean="0"/>
            <a:t>URL</a:t>
          </a:r>
          <a:r>
            <a:rPr kumimoji="1" lang="ja-JP" altLang="en-US" dirty="0" smtClean="0"/>
            <a:t>にアクセスし、本登録完了</a:t>
          </a:r>
          <a:endParaRPr kumimoji="1" lang="ja-JP" altLang="en-US" dirty="0"/>
        </a:p>
      </dgm:t>
    </dgm:pt>
    <dgm:pt modelId="{F2B8D64D-2629-417A-BFA4-B132DD3F69C1}" type="par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1C7951E-1891-455D-8AE4-B203326B5B25}" type="sib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5D953F9A-388C-47BE-A4D2-03216D303BB9}">
      <dgm:prSet/>
      <dgm:spPr/>
      <dgm:t>
        <a:bodyPr/>
        <a:lstStyle/>
        <a:p>
          <a:r>
            <a:rPr kumimoji="1" lang="ja-JP" altLang="en-US" dirty="0" smtClean="0"/>
            <a:t>ログイン</a:t>
          </a:r>
          <a:endParaRPr kumimoji="1" lang="ja-JP" altLang="en-US" dirty="0"/>
        </a:p>
      </dgm:t>
    </dgm:pt>
    <dgm:pt modelId="{BEC5463D-8B51-410B-ACB2-4BC94E0BFA36}" type="sibTrans" cxnId="{D04F1EC2-F574-48E5-A694-6B06EE7A05B8}">
      <dgm:prSet/>
      <dgm:spPr/>
      <dgm:t>
        <a:bodyPr/>
        <a:lstStyle/>
        <a:p>
          <a:endParaRPr kumimoji="1" lang="ja-JP" altLang="en-US"/>
        </a:p>
      </dgm:t>
    </dgm:pt>
    <dgm:pt modelId="{412181D8-9188-4557-AD51-02FAB12BC959}" type="parTrans" cxnId="{D04F1EC2-F574-48E5-A694-6B06EE7A05B8}">
      <dgm:prSet/>
      <dgm:spPr/>
      <dgm:t>
        <a:bodyPr/>
        <a:lstStyle/>
        <a:p>
          <a:endParaRPr kumimoji="1" lang="ja-JP" altLang="en-US"/>
        </a:p>
      </dgm:t>
    </dgm:pt>
    <dgm:pt modelId="{C0361C42-C3BC-4B12-B2A2-8E27A6BAE074}">
      <dgm:prSet/>
      <dgm:spPr/>
      <dgm:t>
        <a:bodyPr/>
        <a:lstStyle/>
        <a:p>
          <a:r>
            <a:rPr kumimoji="1" lang="ja-JP" altLang="en-US" dirty="0" smtClean="0"/>
            <a:t>設定した</a:t>
          </a:r>
          <a:r>
            <a:rPr kumimoji="1" lang="en-US" altLang="ja-JP" dirty="0" smtClean="0"/>
            <a:t>ID</a:t>
          </a:r>
          <a:r>
            <a:rPr kumimoji="1" lang="ja-JP" altLang="en-US" dirty="0" smtClean="0"/>
            <a:t>・パスワードでログイン</a:t>
          </a:r>
          <a:endParaRPr kumimoji="1" lang="ja-JP" altLang="en-US" dirty="0"/>
        </a:p>
      </dgm:t>
    </dgm:pt>
    <dgm:pt modelId="{3B45BF48-FDD6-4602-80FF-7937E8F6135A}" type="sibTrans" cxnId="{AD98C6A9-958F-4FA5-98DA-67454C21DA45}">
      <dgm:prSet/>
      <dgm:spPr/>
      <dgm:t>
        <a:bodyPr/>
        <a:lstStyle/>
        <a:p>
          <a:endParaRPr kumimoji="1" lang="ja-JP" altLang="en-US"/>
        </a:p>
      </dgm:t>
    </dgm:pt>
    <dgm:pt modelId="{39284111-CDE7-4460-B24B-810F4C153771}" type="parTrans" cxnId="{AD98C6A9-958F-4FA5-98DA-67454C21DA45}">
      <dgm:prSet/>
      <dgm:spPr/>
      <dgm:t>
        <a:bodyPr/>
        <a:lstStyle/>
        <a:p>
          <a:endParaRPr kumimoji="1" lang="ja-JP" altLang="en-US"/>
        </a:p>
      </dgm:t>
    </dgm:pt>
    <dgm:pt modelId="{6A0BB14E-A9EA-40A5-B18E-25E17A4182BA}" type="pres">
      <dgm:prSet presAssocID="{4A9138C0-0C04-4B45-93CA-1D48EF2760E6}" presName="linearFlow" presStyleCnt="0">
        <dgm:presLayoutVars>
          <dgm:dir/>
          <dgm:animLvl val="lvl"/>
          <dgm:resizeHandles val="exact"/>
        </dgm:presLayoutVars>
      </dgm:prSet>
      <dgm:spPr/>
    </dgm:pt>
    <dgm:pt modelId="{8D46BF40-EAC7-417A-9D71-FC27A1A2FB50}" type="pres">
      <dgm:prSet presAssocID="{27E09A49-60AD-4BF8-A14C-E287DF7B6FE4}" presName="composite" presStyleCnt="0"/>
      <dgm:spPr/>
    </dgm:pt>
    <dgm:pt modelId="{2C8F9708-005E-4FDC-9DC3-430C35202107}" type="pres">
      <dgm:prSet presAssocID="{27E09A49-60AD-4BF8-A14C-E287DF7B6FE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9C0BC7B-23FC-4ACF-B0C4-FA26082476B8}" type="pres">
      <dgm:prSet presAssocID="{27E09A49-60AD-4BF8-A14C-E287DF7B6FE4}" presName="descendantText" presStyleLbl="alignAcc1" presStyleIdx="0" presStyleCnt="4">
        <dgm:presLayoutVars>
          <dgm:bulletEnabled val="1"/>
        </dgm:presLayoutVars>
      </dgm:prSet>
      <dgm:spPr/>
    </dgm:pt>
    <dgm:pt modelId="{0251F047-BD03-4D84-87DE-8C192ED315FF}" type="pres">
      <dgm:prSet presAssocID="{7B4BB5F1-1D39-44A5-AF27-808277D51871}" presName="sp" presStyleCnt="0"/>
      <dgm:spPr/>
    </dgm:pt>
    <dgm:pt modelId="{17438BAE-ECF7-4CF1-818C-033CD2B44BDF}" type="pres">
      <dgm:prSet presAssocID="{A631CA82-670E-407C-BC76-7FA19DC1C039}" presName="composite" presStyleCnt="0"/>
      <dgm:spPr/>
    </dgm:pt>
    <dgm:pt modelId="{ABA769E1-6EE9-450B-979D-0E9925517160}" type="pres">
      <dgm:prSet presAssocID="{A631CA82-670E-407C-BC76-7FA19DC1C039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76CD86AB-33DB-4F2C-B2A8-78DEE152FFF0}" type="pres">
      <dgm:prSet presAssocID="{A631CA82-670E-407C-BC76-7FA19DC1C03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9D1D13-5075-4330-B6DE-A0F8FD726833}" type="pres">
      <dgm:prSet presAssocID="{47530C80-A2E9-4C89-8CF8-213F9EB6E6B9}" presName="sp" presStyleCnt="0"/>
      <dgm:spPr/>
    </dgm:pt>
    <dgm:pt modelId="{FF3AB495-7636-4ED6-8902-3D01BC4217A5}" type="pres">
      <dgm:prSet presAssocID="{64E20836-9FD3-4E4C-BA57-523C13551508}" presName="composite" presStyleCnt="0"/>
      <dgm:spPr/>
    </dgm:pt>
    <dgm:pt modelId="{F5E33592-ACBE-4D1F-A6B4-645987D1C683}" type="pres">
      <dgm:prSet presAssocID="{64E20836-9FD3-4E4C-BA57-523C1355150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0E6032-1A0A-4EAD-8493-601B8D1DD4E2}" type="pres">
      <dgm:prSet presAssocID="{64E20836-9FD3-4E4C-BA57-523C1355150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219D62-C78A-430C-88D4-3FF66FA421AC}" type="pres">
      <dgm:prSet presAssocID="{BDD6B84C-7548-44F8-81E5-85F4CF6DE458}" presName="sp" presStyleCnt="0"/>
      <dgm:spPr/>
    </dgm:pt>
    <dgm:pt modelId="{0D3E96AF-8E1A-462E-B03A-C6B1CDCAE130}" type="pres">
      <dgm:prSet presAssocID="{5D953F9A-388C-47BE-A4D2-03216D303BB9}" presName="composite" presStyleCnt="0"/>
      <dgm:spPr/>
    </dgm:pt>
    <dgm:pt modelId="{721F21E5-AF46-4119-A2B3-7BD8651A5DF5}" type="pres">
      <dgm:prSet presAssocID="{5D953F9A-388C-47BE-A4D2-03216D303BB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AE90F4-6AFB-4E62-B9B3-F5E2A349E896}" type="pres">
      <dgm:prSet presAssocID="{5D953F9A-388C-47BE-A4D2-03216D303BB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919510-8276-463B-B1FB-B308ADC57DCC}" type="presOf" srcId="{4A9138C0-0C04-4B45-93CA-1D48EF2760E6}" destId="{6A0BB14E-A9EA-40A5-B18E-25E17A4182BA}" srcOrd="0" destOrd="0" presId="urn:microsoft.com/office/officeart/2005/8/layout/chevron2"/>
    <dgm:cxn modelId="{B7C2E253-5913-4F9A-A6E5-9439E5B754C8}" type="presOf" srcId="{1B12DE38-9EC7-4731-931A-1035BBAD9B17}" destId="{C9C0BC7B-23FC-4ACF-B0C4-FA26082476B8}" srcOrd="0" destOrd="0" presId="urn:microsoft.com/office/officeart/2005/8/layout/chevron2"/>
    <dgm:cxn modelId="{26B1C5E1-4D04-4494-BD5D-330D3FA43C25}" type="presOf" srcId="{64E20836-9FD3-4E4C-BA57-523C13551508}" destId="{F5E33592-ACBE-4D1F-A6B4-645987D1C683}" srcOrd="0" destOrd="0" presId="urn:microsoft.com/office/officeart/2005/8/layout/chevron2"/>
    <dgm:cxn modelId="{D8ACE6BD-F4FE-45DF-BCE8-1852D8DD39CD}" type="presOf" srcId="{387A5210-37C5-49B8-A48D-8459D0D71F47}" destId="{C9C0BC7B-23FC-4ACF-B0C4-FA26082476B8}" srcOrd="0" destOrd="1" presId="urn:microsoft.com/office/officeart/2005/8/layout/chevron2"/>
    <dgm:cxn modelId="{FF3FCA15-C47E-4959-9AA5-A9DA2858F6AA}" type="presOf" srcId="{A631CA82-670E-407C-BC76-7FA19DC1C039}" destId="{ABA769E1-6EE9-450B-979D-0E9925517160}" srcOrd="0" destOrd="0" presId="urn:microsoft.com/office/officeart/2005/8/layout/chevron2"/>
    <dgm:cxn modelId="{C45F341B-F74C-4D6B-8283-D82875E39D8E}" srcId="{4A9138C0-0C04-4B45-93CA-1D48EF2760E6}" destId="{64E20836-9FD3-4E4C-BA57-523C13551508}" srcOrd="2" destOrd="0" parTransId="{20E3C113-FC91-41C3-A9CC-D4F9BF746F7A}" sibTransId="{BDD6B84C-7548-44F8-81E5-85F4CF6DE458}"/>
    <dgm:cxn modelId="{740DC026-99E8-4554-AF46-15F1A9F650D8}" srcId="{27E09A49-60AD-4BF8-A14C-E287DF7B6FE4}" destId="{387A5210-37C5-49B8-A48D-8459D0D71F47}" srcOrd="1" destOrd="0" parTransId="{A3D94E3C-89B6-43B3-9710-177BA2C9D993}" sibTransId="{6BC98DD4-A97F-40AD-A8F9-93487D211AF1}"/>
    <dgm:cxn modelId="{AD98C6A9-958F-4FA5-98DA-67454C21DA45}" srcId="{5D953F9A-388C-47BE-A4D2-03216D303BB9}" destId="{C0361C42-C3BC-4B12-B2A2-8E27A6BAE074}" srcOrd="0" destOrd="0" parTransId="{39284111-CDE7-4460-B24B-810F4C153771}" sibTransId="{3B45BF48-FDD6-4602-80FF-7937E8F6135A}"/>
    <dgm:cxn modelId="{D903A18D-650C-4454-968A-68B85627FF0C}" srcId="{4A9138C0-0C04-4B45-93CA-1D48EF2760E6}" destId="{A631CA82-670E-407C-BC76-7FA19DC1C039}" srcOrd="1" destOrd="0" parTransId="{E067DBC3-DB32-405F-9159-23E1B5A5BC96}" sibTransId="{47530C80-A2E9-4C89-8CF8-213F9EB6E6B9}"/>
    <dgm:cxn modelId="{36FFCE71-D1E9-4F28-AFE7-67A6394BA3CE}" srcId="{64E20836-9FD3-4E4C-BA57-523C13551508}" destId="{D65DCBBE-A42D-4AA8-9547-C9AFF5A341D8}" srcOrd="0" destOrd="0" parTransId="{F2B8D64D-2629-417A-BFA4-B132DD3F69C1}" sibTransId="{61C7951E-1891-455D-8AE4-B203326B5B25}"/>
    <dgm:cxn modelId="{FE544A1C-94EC-45D5-9B8E-4699CC67D1AF}" type="presOf" srcId="{27E09A49-60AD-4BF8-A14C-E287DF7B6FE4}" destId="{2C8F9708-005E-4FDC-9DC3-430C35202107}" srcOrd="0" destOrd="0" presId="urn:microsoft.com/office/officeart/2005/8/layout/chevron2"/>
    <dgm:cxn modelId="{D04F1EC2-F574-48E5-A694-6B06EE7A05B8}" srcId="{4A9138C0-0C04-4B45-93CA-1D48EF2760E6}" destId="{5D953F9A-388C-47BE-A4D2-03216D303BB9}" srcOrd="3" destOrd="0" parTransId="{412181D8-9188-4557-AD51-02FAB12BC959}" sibTransId="{BEC5463D-8B51-410B-ACB2-4BC94E0BFA36}"/>
    <dgm:cxn modelId="{59AEF111-397B-4431-ADDE-363D217CCAEF}" type="presOf" srcId="{C0361C42-C3BC-4B12-B2A2-8E27A6BAE074}" destId="{71AE90F4-6AFB-4E62-B9B3-F5E2A349E896}" srcOrd="0" destOrd="0" presId="urn:microsoft.com/office/officeart/2005/8/layout/chevron2"/>
    <dgm:cxn modelId="{358370CB-E3F8-4C68-A7BD-F7C4F82CB1B2}" srcId="{A631CA82-670E-407C-BC76-7FA19DC1C039}" destId="{5ECA6567-297F-4E4A-B069-1EF452D36450}" srcOrd="0" destOrd="0" parTransId="{62607DE3-4D81-40A1-8A20-F0D3EB3A534B}" sibTransId="{B2F759B1-0F74-40D1-BCDD-3B385C8FFE53}"/>
    <dgm:cxn modelId="{22887AB4-D72E-4BE8-B9F0-B9D12DA624B7}" srcId="{27E09A49-60AD-4BF8-A14C-E287DF7B6FE4}" destId="{1B12DE38-9EC7-4731-931A-1035BBAD9B17}" srcOrd="0" destOrd="0" parTransId="{EB41107B-4E2E-4664-A58A-FC52288AB4A4}" sibTransId="{C9DABC13-E934-4CD3-BF65-0C47EE434ECD}"/>
    <dgm:cxn modelId="{8F96D033-62F3-440F-A11A-429FC861E20B}" type="presOf" srcId="{5ECA6567-297F-4E4A-B069-1EF452D36450}" destId="{76CD86AB-33DB-4F2C-B2A8-78DEE152FFF0}" srcOrd="0" destOrd="0" presId="urn:microsoft.com/office/officeart/2005/8/layout/chevron2"/>
    <dgm:cxn modelId="{53A57D4C-75BC-4E5B-A7FD-FB2DFB619DEA}" srcId="{4A9138C0-0C04-4B45-93CA-1D48EF2760E6}" destId="{27E09A49-60AD-4BF8-A14C-E287DF7B6FE4}" srcOrd="0" destOrd="0" parTransId="{B76B96E6-A2C6-4BF0-B829-D2D5AF96E3B3}" sibTransId="{7B4BB5F1-1D39-44A5-AF27-808277D51871}"/>
    <dgm:cxn modelId="{1886AB26-163A-4F7F-9CFD-A0712DE2FACB}" type="presOf" srcId="{D65DCBBE-A42D-4AA8-9547-C9AFF5A341D8}" destId="{E50E6032-1A0A-4EAD-8493-601B8D1DD4E2}" srcOrd="0" destOrd="0" presId="urn:microsoft.com/office/officeart/2005/8/layout/chevron2"/>
    <dgm:cxn modelId="{CB289A32-182F-4DD1-8573-DED0420892FE}" type="presOf" srcId="{5D953F9A-388C-47BE-A4D2-03216D303BB9}" destId="{721F21E5-AF46-4119-A2B3-7BD8651A5DF5}" srcOrd="0" destOrd="0" presId="urn:microsoft.com/office/officeart/2005/8/layout/chevron2"/>
    <dgm:cxn modelId="{4335DDBF-FB0B-4DEA-83CD-65762697DC22}" type="presParOf" srcId="{6A0BB14E-A9EA-40A5-B18E-25E17A4182BA}" destId="{8D46BF40-EAC7-417A-9D71-FC27A1A2FB50}" srcOrd="0" destOrd="0" presId="urn:microsoft.com/office/officeart/2005/8/layout/chevron2"/>
    <dgm:cxn modelId="{03EF3216-7EF7-42D6-A4DD-FA27EE2146E0}" type="presParOf" srcId="{8D46BF40-EAC7-417A-9D71-FC27A1A2FB50}" destId="{2C8F9708-005E-4FDC-9DC3-430C35202107}" srcOrd="0" destOrd="0" presId="urn:microsoft.com/office/officeart/2005/8/layout/chevron2"/>
    <dgm:cxn modelId="{37195C6C-D427-429D-8DA8-9217203BEC3E}" type="presParOf" srcId="{8D46BF40-EAC7-417A-9D71-FC27A1A2FB50}" destId="{C9C0BC7B-23FC-4ACF-B0C4-FA26082476B8}" srcOrd="1" destOrd="0" presId="urn:microsoft.com/office/officeart/2005/8/layout/chevron2"/>
    <dgm:cxn modelId="{63426F84-4AFB-410A-9DDB-7BD2F8ED6A78}" type="presParOf" srcId="{6A0BB14E-A9EA-40A5-B18E-25E17A4182BA}" destId="{0251F047-BD03-4D84-87DE-8C192ED315FF}" srcOrd="1" destOrd="0" presId="urn:microsoft.com/office/officeart/2005/8/layout/chevron2"/>
    <dgm:cxn modelId="{E82D77AC-176E-41F7-B479-1B9EADE44AD1}" type="presParOf" srcId="{6A0BB14E-A9EA-40A5-B18E-25E17A4182BA}" destId="{17438BAE-ECF7-4CF1-818C-033CD2B44BDF}" srcOrd="2" destOrd="0" presId="urn:microsoft.com/office/officeart/2005/8/layout/chevron2"/>
    <dgm:cxn modelId="{9249B2D9-F96E-4B8E-B27F-5416788F4040}" type="presParOf" srcId="{17438BAE-ECF7-4CF1-818C-033CD2B44BDF}" destId="{ABA769E1-6EE9-450B-979D-0E9925517160}" srcOrd="0" destOrd="0" presId="urn:microsoft.com/office/officeart/2005/8/layout/chevron2"/>
    <dgm:cxn modelId="{55A98CA0-14ED-477B-A2B9-CCB581011C45}" type="presParOf" srcId="{17438BAE-ECF7-4CF1-818C-033CD2B44BDF}" destId="{76CD86AB-33DB-4F2C-B2A8-78DEE152FFF0}" srcOrd="1" destOrd="0" presId="urn:microsoft.com/office/officeart/2005/8/layout/chevron2"/>
    <dgm:cxn modelId="{1E18C792-B242-4A8B-8BC8-DB3078C1B7E5}" type="presParOf" srcId="{6A0BB14E-A9EA-40A5-B18E-25E17A4182BA}" destId="{CF9D1D13-5075-4330-B6DE-A0F8FD726833}" srcOrd="3" destOrd="0" presId="urn:microsoft.com/office/officeart/2005/8/layout/chevron2"/>
    <dgm:cxn modelId="{E9AC42E5-20BF-4E24-BAC4-E8497FF81907}" type="presParOf" srcId="{6A0BB14E-A9EA-40A5-B18E-25E17A4182BA}" destId="{FF3AB495-7636-4ED6-8902-3D01BC4217A5}" srcOrd="4" destOrd="0" presId="urn:microsoft.com/office/officeart/2005/8/layout/chevron2"/>
    <dgm:cxn modelId="{49F6BC4D-5779-4CDC-965E-531B2132F7FD}" type="presParOf" srcId="{FF3AB495-7636-4ED6-8902-3D01BC4217A5}" destId="{F5E33592-ACBE-4D1F-A6B4-645987D1C683}" srcOrd="0" destOrd="0" presId="urn:microsoft.com/office/officeart/2005/8/layout/chevron2"/>
    <dgm:cxn modelId="{AC223FC6-D6EE-46D1-9CCF-FD4EB5FD85BA}" type="presParOf" srcId="{FF3AB495-7636-4ED6-8902-3D01BC4217A5}" destId="{E50E6032-1A0A-4EAD-8493-601B8D1DD4E2}" srcOrd="1" destOrd="0" presId="urn:microsoft.com/office/officeart/2005/8/layout/chevron2"/>
    <dgm:cxn modelId="{A3579FF0-3B88-42C6-9CC1-B05E4FBF0765}" type="presParOf" srcId="{6A0BB14E-A9EA-40A5-B18E-25E17A4182BA}" destId="{75219D62-C78A-430C-88D4-3FF66FA421AC}" srcOrd="5" destOrd="0" presId="urn:microsoft.com/office/officeart/2005/8/layout/chevron2"/>
    <dgm:cxn modelId="{64AB8331-DF2C-482F-B190-CF975193BECD}" type="presParOf" srcId="{6A0BB14E-A9EA-40A5-B18E-25E17A4182BA}" destId="{0D3E96AF-8E1A-462E-B03A-C6B1CDCAE130}" srcOrd="6" destOrd="0" presId="urn:microsoft.com/office/officeart/2005/8/layout/chevron2"/>
    <dgm:cxn modelId="{C1B77D9E-71E5-4A8F-99FB-7641E97850E1}" type="presParOf" srcId="{0D3E96AF-8E1A-462E-B03A-C6B1CDCAE130}" destId="{721F21E5-AF46-4119-A2B3-7BD8651A5DF5}" srcOrd="0" destOrd="0" presId="urn:microsoft.com/office/officeart/2005/8/layout/chevron2"/>
    <dgm:cxn modelId="{304AD9C7-19C0-43CA-A07E-ABDEEFDA68E3}" type="presParOf" srcId="{0D3E96AF-8E1A-462E-B03A-C6B1CDCAE130}" destId="{71AE90F4-6AFB-4E62-B9B3-F5E2A349E89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F9708-005E-4FDC-9DC3-430C35202107}">
      <dsp:nvSpPr>
        <dsp:cNvPr id="0" name=""/>
        <dsp:cNvSpPr/>
      </dsp:nvSpPr>
      <dsp:spPr>
        <a:xfrm rot="5400000">
          <a:off x="-167351" y="170210"/>
          <a:ext cx="1115677" cy="78097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仮登録</a:t>
          </a:r>
          <a:endParaRPr kumimoji="1" lang="ja-JP" altLang="en-US" sz="1400" kern="1200" dirty="0"/>
        </a:p>
      </dsp:txBody>
      <dsp:txXfrm rot="-5400000">
        <a:off x="1" y="393345"/>
        <a:ext cx="780974" cy="334703"/>
      </dsp:txXfrm>
    </dsp:sp>
    <dsp:sp modelId="{C9C0BC7B-23FC-4ACF-B0C4-FA26082476B8}">
      <dsp:nvSpPr>
        <dsp:cNvPr id="0" name=""/>
        <dsp:cNvSpPr/>
      </dsp:nvSpPr>
      <dsp:spPr>
        <a:xfrm rot="5400000">
          <a:off x="5057091" y="-4273259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規約の確認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必要事項の入力</a:t>
          </a:r>
          <a:endParaRPr kumimoji="1" lang="ja-JP" altLang="en-US" sz="1900" kern="1200" dirty="0"/>
        </a:p>
      </dsp:txBody>
      <dsp:txXfrm rot="-5400000">
        <a:off x="780974" y="38259"/>
        <a:ext cx="9242024" cy="654388"/>
      </dsp:txXfrm>
    </dsp:sp>
    <dsp:sp modelId="{ABA769E1-6EE9-450B-979D-0E9925517160}">
      <dsp:nvSpPr>
        <dsp:cNvPr id="0" name=""/>
        <dsp:cNvSpPr/>
      </dsp:nvSpPr>
      <dsp:spPr>
        <a:xfrm rot="5400000">
          <a:off x="-167351" y="1137320"/>
          <a:ext cx="1115677" cy="78097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3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本人確認</a:t>
          </a:r>
          <a:endParaRPr kumimoji="1" lang="ja-JP" altLang="en-US" sz="1400" kern="1200" dirty="0"/>
        </a:p>
      </dsp:txBody>
      <dsp:txXfrm rot="-5400000">
        <a:off x="1" y="1360455"/>
        <a:ext cx="780974" cy="334703"/>
      </dsp:txXfrm>
    </dsp:sp>
    <dsp:sp modelId="{76CD86AB-33DB-4F2C-B2A8-78DEE152FFF0}">
      <dsp:nvSpPr>
        <dsp:cNvPr id="0" name=""/>
        <dsp:cNvSpPr/>
      </dsp:nvSpPr>
      <dsp:spPr>
        <a:xfrm rot="5400000">
          <a:off x="5057091" y="-330614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本人確認メールの受信（なりすまし登録、誤登録防止のため）</a:t>
          </a:r>
          <a:endParaRPr kumimoji="1" lang="ja-JP" altLang="en-US" sz="1900" kern="1200" dirty="0"/>
        </a:p>
      </dsp:txBody>
      <dsp:txXfrm rot="-5400000">
        <a:off x="780974" y="1005370"/>
        <a:ext cx="9242024" cy="654388"/>
      </dsp:txXfrm>
    </dsp:sp>
    <dsp:sp modelId="{F5E33592-ACBE-4D1F-A6B4-645987D1C683}">
      <dsp:nvSpPr>
        <dsp:cNvPr id="0" name=""/>
        <dsp:cNvSpPr/>
      </dsp:nvSpPr>
      <dsp:spPr>
        <a:xfrm rot="5400000">
          <a:off x="-167351" y="2104430"/>
          <a:ext cx="1115677" cy="78097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4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本登録</a:t>
          </a:r>
          <a:endParaRPr kumimoji="1" lang="ja-JP" altLang="en-US" sz="1400" kern="1200" dirty="0"/>
        </a:p>
      </dsp:txBody>
      <dsp:txXfrm rot="-5400000">
        <a:off x="1" y="2327565"/>
        <a:ext cx="780974" cy="334703"/>
      </dsp:txXfrm>
    </dsp:sp>
    <dsp:sp modelId="{E50E6032-1A0A-4EAD-8493-601B8D1DD4E2}">
      <dsp:nvSpPr>
        <dsp:cNvPr id="0" name=""/>
        <dsp:cNvSpPr/>
      </dsp:nvSpPr>
      <dsp:spPr>
        <a:xfrm rot="5400000">
          <a:off x="5057091" y="-233903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本人確認メール記載の</a:t>
          </a:r>
          <a:r>
            <a:rPr kumimoji="1" lang="en-US" altLang="ja-JP" sz="1900" kern="1200" dirty="0" smtClean="0"/>
            <a:t>URL</a:t>
          </a:r>
          <a:r>
            <a:rPr kumimoji="1" lang="ja-JP" altLang="en-US" sz="1900" kern="1200" dirty="0" smtClean="0"/>
            <a:t>にアクセスし、本登録完了</a:t>
          </a:r>
          <a:endParaRPr kumimoji="1" lang="ja-JP" altLang="en-US" sz="1900" kern="1200" dirty="0"/>
        </a:p>
      </dsp:txBody>
      <dsp:txXfrm rot="-5400000">
        <a:off x="780974" y="1972480"/>
        <a:ext cx="9242024" cy="654388"/>
      </dsp:txXfrm>
    </dsp:sp>
    <dsp:sp modelId="{721F21E5-AF46-4119-A2B3-7BD8651A5DF5}">
      <dsp:nvSpPr>
        <dsp:cNvPr id="0" name=""/>
        <dsp:cNvSpPr/>
      </dsp:nvSpPr>
      <dsp:spPr>
        <a:xfrm rot="5400000">
          <a:off x="-167351" y="3071540"/>
          <a:ext cx="1115677" cy="78097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5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ログイン</a:t>
          </a:r>
          <a:endParaRPr kumimoji="1" lang="ja-JP" altLang="en-US" sz="1400" kern="1200" dirty="0"/>
        </a:p>
      </dsp:txBody>
      <dsp:txXfrm rot="-5400000">
        <a:off x="1" y="3294675"/>
        <a:ext cx="780974" cy="334703"/>
      </dsp:txXfrm>
    </dsp:sp>
    <dsp:sp modelId="{71AE90F4-6AFB-4E62-B9B3-F5E2A349E896}">
      <dsp:nvSpPr>
        <dsp:cNvPr id="0" name=""/>
        <dsp:cNvSpPr/>
      </dsp:nvSpPr>
      <dsp:spPr>
        <a:xfrm rot="5400000">
          <a:off x="5057091" y="-137192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設定した</a:t>
          </a:r>
          <a:r>
            <a:rPr kumimoji="1" lang="en-US" altLang="ja-JP" sz="1900" kern="1200" dirty="0" smtClean="0"/>
            <a:t>ID</a:t>
          </a:r>
          <a:r>
            <a:rPr kumimoji="1" lang="ja-JP" altLang="en-US" sz="1900" kern="1200" dirty="0" smtClean="0"/>
            <a:t>・パスワードでログイン</a:t>
          </a:r>
          <a:endParaRPr kumimoji="1" lang="ja-JP" altLang="en-US" sz="1900" kern="1200" dirty="0"/>
        </a:p>
      </dsp:txBody>
      <dsp:txXfrm rot="-5400000">
        <a:off x="780974" y="2939590"/>
        <a:ext cx="9242024" cy="654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5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5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928284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8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6</cp:revision>
  <dcterms:created xsi:type="dcterms:W3CDTF">2015-07-06T06:27:07Z</dcterms:created>
  <dcterms:modified xsi:type="dcterms:W3CDTF">2015-07-06T07:25:17Z</dcterms:modified>
</cp:coreProperties>
</file>