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8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65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3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3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4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7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7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8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2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3DCDC-9743-42A0-BCA5-9B21928522E5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34171-022C-4FEB-942F-BDAC91668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8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915177" y="2794715"/>
            <a:ext cx="2021984" cy="12750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2015-06-19T08:45:58Z</dcterms:created>
  <dcterms:modified xsi:type="dcterms:W3CDTF">2015-06-19T08:46:00Z</dcterms:modified>
</cp:coreProperties>
</file>