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13B4F-AF0C-4C84-9CF0-319002A0E2E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32537-2BE6-4366-97BE-28AB4601D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80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CB2B-F4D0-4F9E-9A22-A7F9F61B7073}" type="datetime1">
              <a:rPr lang="en-US" smtClean="0"/>
              <a:t>6/18/2015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99DD0-D803-4D2C-8650-D4A7A5C5D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452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5BE8D-CDB4-4F13-9996-A9E2AE957018}" type="datetime1">
              <a:rPr lang="en-US" smtClean="0"/>
              <a:t>6/18/2015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99DD0-D803-4D2C-8650-D4A7A5C5D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2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1CBC-0D86-4EE7-B652-814538784C4E}" type="datetime1">
              <a:rPr lang="en-US" smtClean="0"/>
              <a:t>6/18/2015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99DD0-D803-4D2C-8650-D4A7A5C5D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122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63FDF-9D45-4AB8-8EF5-F166537D8197}" type="datetime1">
              <a:rPr lang="en-US" smtClean="0"/>
              <a:t>6/18/2015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99DD0-D803-4D2C-8650-D4A7A5C5D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907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430-DFB1-4418-81C8-B2AC8DAE759D}" type="datetime1">
              <a:rPr lang="en-US" smtClean="0"/>
              <a:t>6/18/2015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99DD0-D803-4D2C-8650-D4A7A5C5D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63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683C-9607-452F-9C5B-35C67F35943D}" type="datetime1">
              <a:rPr lang="en-US" smtClean="0"/>
              <a:t>6/18/2015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99DD0-D803-4D2C-8650-D4A7A5C5D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942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7D63B-169C-47A7-A032-878D850D2A05}" type="datetime1">
              <a:rPr lang="en-US" smtClean="0"/>
              <a:t>6/18/2015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99DD0-D803-4D2C-8650-D4A7A5C5D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64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E74F-3276-4A8F-937D-FAAFC4FD28DF}" type="datetime1">
              <a:rPr lang="en-US" smtClean="0"/>
              <a:t>6/18/2015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99DD0-D803-4D2C-8650-D4A7A5C5D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645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B458-75E3-4951-AEE9-8C216F121F0D}" type="datetime1">
              <a:rPr lang="en-US" smtClean="0"/>
              <a:t>6/18/2015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99DD0-D803-4D2C-8650-D4A7A5C5D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80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7928A-D86D-4F94-A919-7450BBE7F666}" type="datetime1">
              <a:rPr lang="en-US" smtClean="0"/>
              <a:t>6/18/2015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99DD0-D803-4D2C-8650-D4A7A5C5D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73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588B-AEA5-4C19-A0F1-10B459D74568}" type="datetime1">
              <a:rPr lang="en-US" smtClean="0"/>
              <a:t>6/18/2015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99DD0-D803-4D2C-8650-D4A7A5C5D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5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663E4-28FC-4FF4-82F5-C8069B8DAB31}" type="datetime1">
              <a:rPr lang="en-US" smtClean="0"/>
              <a:t>6/18/2015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99DD0-D803-4D2C-8650-D4A7A5C5D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12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線コネクタ 9"/>
          <p:cNvCxnSpPr/>
          <p:nvPr/>
        </p:nvCxnSpPr>
        <p:spPr>
          <a:xfrm>
            <a:off x="2871989" y="2395470"/>
            <a:ext cx="4262907" cy="12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9250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aaaaaaaaaaaaaaaaaaaaaaaaaaaaaaaaaaaaaa</dc:title>
  <dc:creator>Taro Gihyo</dc:creator>
  <cp:lastModifiedBy>Taro Gihyo</cp:lastModifiedBy>
  <cp:revision>5</cp:revision>
  <dcterms:created xsi:type="dcterms:W3CDTF">2015-06-18T01:04:02Z</dcterms:created>
  <dcterms:modified xsi:type="dcterms:W3CDTF">2015-06-18T04:05:28Z</dcterms:modified>
</cp:coreProperties>
</file>