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7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0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1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4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1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0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9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1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5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0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1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0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1097280" y="1848556"/>
            <a:ext cx="10058399" cy="4017713"/>
            <a:chOff x="1097280" y="1848556"/>
            <a:chExt cx="10058399" cy="4017713"/>
          </a:xfrm>
        </p:grpSpPr>
        <p:sp>
          <p:nvSpPr>
            <p:cNvPr id="9" name="フリーフォーム 8"/>
            <p:cNvSpPr/>
            <p:nvPr/>
          </p:nvSpPr>
          <p:spPr>
            <a:xfrm>
              <a:off x="1097280" y="1848556"/>
              <a:ext cx="781097" cy="1115854"/>
            </a:xfrm>
            <a:custGeom>
              <a:avLst/>
              <a:gdLst>
                <a:gd name="connsiteX0" fmla="*/ 0 w 1115853"/>
                <a:gd name="connsiteY0" fmla="*/ 0 h 781097"/>
                <a:gd name="connsiteX1" fmla="*/ 725305 w 1115853"/>
                <a:gd name="connsiteY1" fmla="*/ 0 h 781097"/>
                <a:gd name="connsiteX2" fmla="*/ 1115853 w 1115853"/>
                <a:gd name="connsiteY2" fmla="*/ 390549 h 781097"/>
                <a:gd name="connsiteX3" fmla="*/ 725305 w 1115853"/>
                <a:gd name="connsiteY3" fmla="*/ 781097 h 781097"/>
                <a:gd name="connsiteX4" fmla="*/ 0 w 1115853"/>
                <a:gd name="connsiteY4" fmla="*/ 781097 h 781097"/>
                <a:gd name="connsiteX5" fmla="*/ 390549 w 1115853"/>
                <a:gd name="connsiteY5" fmla="*/ 390549 h 781097"/>
                <a:gd name="connsiteX6" fmla="*/ 0 w 1115853"/>
                <a:gd name="connsiteY6" fmla="*/ 0 h 78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5853" h="781097">
                  <a:moveTo>
                    <a:pt x="1115852" y="0"/>
                  </a:moveTo>
                  <a:lnTo>
                    <a:pt x="1115852" y="507713"/>
                  </a:lnTo>
                  <a:lnTo>
                    <a:pt x="557926" y="781097"/>
                  </a:lnTo>
                  <a:lnTo>
                    <a:pt x="1" y="507713"/>
                  </a:lnTo>
                  <a:lnTo>
                    <a:pt x="1" y="0"/>
                  </a:lnTo>
                  <a:lnTo>
                    <a:pt x="557926" y="273384"/>
                  </a:lnTo>
                  <a:lnTo>
                    <a:pt x="1115852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26" tIns="400075" rIns="9524" bIns="400073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sz="1500" kern="1200" smtClean="0"/>
                <a:t>仮登録</a:t>
              </a:r>
              <a:endParaRPr lang="en-US" sz="1500" kern="1200"/>
            </a:p>
          </p:txBody>
        </p:sp>
        <p:sp>
          <p:nvSpPr>
            <p:cNvPr id="10" name="フリーフォーム 9"/>
            <p:cNvSpPr/>
            <p:nvPr/>
          </p:nvSpPr>
          <p:spPr>
            <a:xfrm>
              <a:off x="1878377" y="1848559"/>
              <a:ext cx="7033803" cy="725304"/>
            </a:xfrm>
            <a:custGeom>
              <a:avLst/>
              <a:gdLst>
                <a:gd name="connsiteX0" fmla="*/ 120886 w 725304"/>
                <a:gd name="connsiteY0" fmla="*/ 0 h 9277302"/>
                <a:gd name="connsiteX1" fmla="*/ 604418 w 725304"/>
                <a:gd name="connsiteY1" fmla="*/ 0 h 9277302"/>
                <a:gd name="connsiteX2" fmla="*/ 725304 w 725304"/>
                <a:gd name="connsiteY2" fmla="*/ 120886 h 9277302"/>
                <a:gd name="connsiteX3" fmla="*/ 725304 w 725304"/>
                <a:gd name="connsiteY3" fmla="*/ 9277302 h 9277302"/>
                <a:gd name="connsiteX4" fmla="*/ 725304 w 725304"/>
                <a:gd name="connsiteY4" fmla="*/ 9277302 h 9277302"/>
                <a:gd name="connsiteX5" fmla="*/ 0 w 725304"/>
                <a:gd name="connsiteY5" fmla="*/ 9277302 h 9277302"/>
                <a:gd name="connsiteX6" fmla="*/ 0 w 725304"/>
                <a:gd name="connsiteY6" fmla="*/ 9277302 h 9277302"/>
                <a:gd name="connsiteX7" fmla="*/ 0 w 725304"/>
                <a:gd name="connsiteY7" fmla="*/ 120886 h 9277302"/>
                <a:gd name="connsiteX8" fmla="*/ 120886 w 725304"/>
                <a:gd name="connsiteY8" fmla="*/ 0 h 9277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5304" h="9277302">
                  <a:moveTo>
                    <a:pt x="725304" y="1546247"/>
                  </a:moveTo>
                  <a:lnTo>
                    <a:pt x="725304" y="7731055"/>
                  </a:lnTo>
                  <a:cubicBezTo>
                    <a:pt x="725304" y="8585014"/>
                    <a:pt x="721073" y="9277296"/>
                    <a:pt x="715853" y="9277296"/>
                  </a:cubicBezTo>
                  <a:lnTo>
                    <a:pt x="0" y="9277296"/>
                  </a:lnTo>
                  <a:lnTo>
                    <a:pt x="0" y="9277296"/>
                  </a:lnTo>
                  <a:lnTo>
                    <a:pt x="0" y="6"/>
                  </a:lnTo>
                  <a:lnTo>
                    <a:pt x="0" y="6"/>
                  </a:lnTo>
                  <a:lnTo>
                    <a:pt x="715853" y="6"/>
                  </a:lnTo>
                  <a:cubicBezTo>
                    <a:pt x="721073" y="6"/>
                    <a:pt x="725304" y="692288"/>
                    <a:pt x="725304" y="1546247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5128" tIns="47471" rIns="47471" bIns="47471" numCol="1" spcCol="1270" anchor="ctr" anchorCtr="0">
              <a:noAutofit/>
            </a:bodyPr>
            <a:lstStyle/>
            <a:p>
              <a:pPr marL="171450" lvl="1" indent="-17145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ja-JP" sz="1900" kern="1200" dirty="0" smtClean="0"/>
                <a:t>規約の確認</a:t>
              </a:r>
              <a:endParaRPr lang="en-US" sz="1900" kern="1200" dirty="0"/>
            </a:p>
            <a:p>
              <a:pPr marL="171450" lvl="1" indent="-17145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ja-JP" sz="1900" kern="1200" dirty="0" smtClean="0"/>
                <a:t>必要事項の入力</a:t>
              </a:r>
              <a:endParaRPr lang="en-US" sz="19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1097280" y="2815844"/>
              <a:ext cx="781097" cy="1115853"/>
            </a:xfrm>
            <a:custGeom>
              <a:avLst/>
              <a:gdLst>
                <a:gd name="connsiteX0" fmla="*/ 0 w 1115853"/>
                <a:gd name="connsiteY0" fmla="*/ 0 h 781097"/>
                <a:gd name="connsiteX1" fmla="*/ 725305 w 1115853"/>
                <a:gd name="connsiteY1" fmla="*/ 0 h 781097"/>
                <a:gd name="connsiteX2" fmla="*/ 1115853 w 1115853"/>
                <a:gd name="connsiteY2" fmla="*/ 390549 h 781097"/>
                <a:gd name="connsiteX3" fmla="*/ 725305 w 1115853"/>
                <a:gd name="connsiteY3" fmla="*/ 781097 h 781097"/>
                <a:gd name="connsiteX4" fmla="*/ 0 w 1115853"/>
                <a:gd name="connsiteY4" fmla="*/ 781097 h 781097"/>
                <a:gd name="connsiteX5" fmla="*/ 390549 w 1115853"/>
                <a:gd name="connsiteY5" fmla="*/ 390549 h 781097"/>
                <a:gd name="connsiteX6" fmla="*/ 0 w 1115853"/>
                <a:gd name="connsiteY6" fmla="*/ 0 h 78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5853" h="781097">
                  <a:moveTo>
                    <a:pt x="1115852" y="0"/>
                  </a:moveTo>
                  <a:lnTo>
                    <a:pt x="1115852" y="507713"/>
                  </a:lnTo>
                  <a:lnTo>
                    <a:pt x="557926" y="781097"/>
                  </a:lnTo>
                  <a:lnTo>
                    <a:pt x="1" y="507713"/>
                  </a:lnTo>
                  <a:lnTo>
                    <a:pt x="1" y="0"/>
                  </a:lnTo>
                  <a:lnTo>
                    <a:pt x="557926" y="273384"/>
                  </a:lnTo>
                  <a:lnTo>
                    <a:pt x="1115852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26" tIns="400074" rIns="9524" bIns="400073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sz="1500" kern="1200" smtClean="0"/>
                <a:t>本人確認</a:t>
              </a:r>
              <a:endParaRPr lang="en-US" sz="1500" kern="1200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1878377" y="2815845"/>
              <a:ext cx="9277302" cy="725304"/>
            </a:xfrm>
            <a:custGeom>
              <a:avLst/>
              <a:gdLst>
                <a:gd name="connsiteX0" fmla="*/ 120886 w 725304"/>
                <a:gd name="connsiteY0" fmla="*/ 0 h 9277302"/>
                <a:gd name="connsiteX1" fmla="*/ 604418 w 725304"/>
                <a:gd name="connsiteY1" fmla="*/ 0 h 9277302"/>
                <a:gd name="connsiteX2" fmla="*/ 725304 w 725304"/>
                <a:gd name="connsiteY2" fmla="*/ 120886 h 9277302"/>
                <a:gd name="connsiteX3" fmla="*/ 725304 w 725304"/>
                <a:gd name="connsiteY3" fmla="*/ 9277302 h 9277302"/>
                <a:gd name="connsiteX4" fmla="*/ 725304 w 725304"/>
                <a:gd name="connsiteY4" fmla="*/ 9277302 h 9277302"/>
                <a:gd name="connsiteX5" fmla="*/ 0 w 725304"/>
                <a:gd name="connsiteY5" fmla="*/ 9277302 h 9277302"/>
                <a:gd name="connsiteX6" fmla="*/ 0 w 725304"/>
                <a:gd name="connsiteY6" fmla="*/ 9277302 h 9277302"/>
                <a:gd name="connsiteX7" fmla="*/ 0 w 725304"/>
                <a:gd name="connsiteY7" fmla="*/ 120886 h 9277302"/>
                <a:gd name="connsiteX8" fmla="*/ 120886 w 725304"/>
                <a:gd name="connsiteY8" fmla="*/ 0 h 9277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5304" h="9277302">
                  <a:moveTo>
                    <a:pt x="725304" y="1546247"/>
                  </a:moveTo>
                  <a:lnTo>
                    <a:pt x="725304" y="7731055"/>
                  </a:lnTo>
                  <a:cubicBezTo>
                    <a:pt x="725304" y="8585014"/>
                    <a:pt x="721073" y="9277296"/>
                    <a:pt x="715853" y="9277296"/>
                  </a:cubicBezTo>
                  <a:lnTo>
                    <a:pt x="0" y="9277296"/>
                  </a:lnTo>
                  <a:lnTo>
                    <a:pt x="0" y="9277296"/>
                  </a:lnTo>
                  <a:lnTo>
                    <a:pt x="0" y="6"/>
                  </a:lnTo>
                  <a:lnTo>
                    <a:pt x="0" y="6"/>
                  </a:lnTo>
                  <a:lnTo>
                    <a:pt x="715853" y="6"/>
                  </a:lnTo>
                  <a:cubicBezTo>
                    <a:pt x="721073" y="6"/>
                    <a:pt x="725304" y="692288"/>
                    <a:pt x="725304" y="1546247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5128" tIns="47471" rIns="47471" bIns="47471" numCol="1" spcCol="1270" anchor="ctr" anchorCtr="0">
              <a:noAutofit/>
            </a:bodyPr>
            <a:lstStyle/>
            <a:p>
              <a:pPr marL="171450" lvl="1" indent="-17145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ja-JP" sz="1900" kern="1200" smtClean="0"/>
                <a:t>本人確認メールの受信（なりすまし登録、誤登録防止のため）</a:t>
              </a:r>
              <a:endParaRPr lang="en-US" sz="1900" kern="120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1097280" y="3783130"/>
              <a:ext cx="781097" cy="1115853"/>
            </a:xfrm>
            <a:custGeom>
              <a:avLst/>
              <a:gdLst>
                <a:gd name="connsiteX0" fmla="*/ 0 w 1115853"/>
                <a:gd name="connsiteY0" fmla="*/ 0 h 781097"/>
                <a:gd name="connsiteX1" fmla="*/ 725305 w 1115853"/>
                <a:gd name="connsiteY1" fmla="*/ 0 h 781097"/>
                <a:gd name="connsiteX2" fmla="*/ 1115853 w 1115853"/>
                <a:gd name="connsiteY2" fmla="*/ 390549 h 781097"/>
                <a:gd name="connsiteX3" fmla="*/ 725305 w 1115853"/>
                <a:gd name="connsiteY3" fmla="*/ 781097 h 781097"/>
                <a:gd name="connsiteX4" fmla="*/ 0 w 1115853"/>
                <a:gd name="connsiteY4" fmla="*/ 781097 h 781097"/>
                <a:gd name="connsiteX5" fmla="*/ 390549 w 1115853"/>
                <a:gd name="connsiteY5" fmla="*/ 390549 h 781097"/>
                <a:gd name="connsiteX6" fmla="*/ 0 w 1115853"/>
                <a:gd name="connsiteY6" fmla="*/ 0 h 78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5853" h="781097">
                  <a:moveTo>
                    <a:pt x="1115852" y="0"/>
                  </a:moveTo>
                  <a:lnTo>
                    <a:pt x="1115852" y="507713"/>
                  </a:lnTo>
                  <a:lnTo>
                    <a:pt x="557926" y="781097"/>
                  </a:lnTo>
                  <a:lnTo>
                    <a:pt x="1" y="507713"/>
                  </a:lnTo>
                  <a:lnTo>
                    <a:pt x="1" y="0"/>
                  </a:lnTo>
                  <a:lnTo>
                    <a:pt x="557926" y="273384"/>
                  </a:lnTo>
                  <a:lnTo>
                    <a:pt x="1115852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26" tIns="400074" rIns="9524" bIns="400073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sz="1500" kern="1200" smtClean="0"/>
                <a:t>本登録</a:t>
              </a:r>
              <a:endParaRPr lang="en-US" sz="1500" kern="1200"/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1878377" y="3783131"/>
              <a:ext cx="9277302" cy="725304"/>
            </a:xfrm>
            <a:custGeom>
              <a:avLst/>
              <a:gdLst>
                <a:gd name="connsiteX0" fmla="*/ 120886 w 725304"/>
                <a:gd name="connsiteY0" fmla="*/ 0 h 9277302"/>
                <a:gd name="connsiteX1" fmla="*/ 604418 w 725304"/>
                <a:gd name="connsiteY1" fmla="*/ 0 h 9277302"/>
                <a:gd name="connsiteX2" fmla="*/ 725304 w 725304"/>
                <a:gd name="connsiteY2" fmla="*/ 120886 h 9277302"/>
                <a:gd name="connsiteX3" fmla="*/ 725304 w 725304"/>
                <a:gd name="connsiteY3" fmla="*/ 9277302 h 9277302"/>
                <a:gd name="connsiteX4" fmla="*/ 725304 w 725304"/>
                <a:gd name="connsiteY4" fmla="*/ 9277302 h 9277302"/>
                <a:gd name="connsiteX5" fmla="*/ 0 w 725304"/>
                <a:gd name="connsiteY5" fmla="*/ 9277302 h 9277302"/>
                <a:gd name="connsiteX6" fmla="*/ 0 w 725304"/>
                <a:gd name="connsiteY6" fmla="*/ 9277302 h 9277302"/>
                <a:gd name="connsiteX7" fmla="*/ 0 w 725304"/>
                <a:gd name="connsiteY7" fmla="*/ 120886 h 9277302"/>
                <a:gd name="connsiteX8" fmla="*/ 120886 w 725304"/>
                <a:gd name="connsiteY8" fmla="*/ 0 h 9277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5304" h="9277302">
                  <a:moveTo>
                    <a:pt x="725304" y="1546247"/>
                  </a:moveTo>
                  <a:lnTo>
                    <a:pt x="725304" y="7731055"/>
                  </a:lnTo>
                  <a:cubicBezTo>
                    <a:pt x="725304" y="8585014"/>
                    <a:pt x="721073" y="9277296"/>
                    <a:pt x="715853" y="9277296"/>
                  </a:cubicBezTo>
                  <a:lnTo>
                    <a:pt x="0" y="9277296"/>
                  </a:lnTo>
                  <a:lnTo>
                    <a:pt x="0" y="9277296"/>
                  </a:lnTo>
                  <a:lnTo>
                    <a:pt x="0" y="6"/>
                  </a:lnTo>
                  <a:lnTo>
                    <a:pt x="0" y="6"/>
                  </a:lnTo>
                  <a:lnTo>
                    <a:pt x="715853" y="6"/>
                  </a:lnTo>
                  <a:cubicBezTo>
                    <a:pt x="721073" y="6"/>
                    <a:pt x="725304" y="692288"/>
                    <a:pt x="725304" y="1546247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5128" tIns="47471" rIns="47471" bIns="47471" numCol="1" spcCol="1270" anchor="ctr" anchorCtr="0">
              <a:noAutofit/>
            </a:bodyPr>
            <a:lstStyle/>
            <a:p>
              <a:pPr marL="171450" lvl="1" indent="-17145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ja-JP" sz="1900" kern="1200" smtClean="0"/>
                <a:t>本人確認メール記載の</a:t>
              </a:r>
              <a:r>
                <a:rPr lang="en-US" sz="1900" kern="1200" smtClean="0"/>
                <a:t>URL</a:t>
              </a:r>
              <a:r>
                <a:rPr lang="ja-JP" sz="1900" kern="1200" smtClean="0"/>
                <a:t>にアクセスし、本登録完了</a:t>
              </a:r>
              <a:endParaRPr lang="en-US" sz="1900" kern="1200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1097280" y="4750416"/>
              <a:ext cx="781097" cy="1115853"/>
            </a:xfrm>
            <a:custGeom>
              <a:avLst/>
              <a:gdLst>
                <a:gd name="connsiteX0" fmla="*/ 0 w 1115853"/>
                <a:gd name="connsiteY0" fmla="*/ 0 h 781097"/>
                <a:gd name="connsiteX1" fmla="*/ 725305 w 1115853"/>
                <a:gd name="connsiteY1" fmla="*/ 0 h 781097"/>
                <a:gd name="connsiteX2" fmla="*/ 1115853 w 1115853"/>
                <a:gd name="connsiteY2" fmla="*/ 390549 h 781097"/>
                <a:gd name="connsiteX3" fmla="*/ 725305 w 1115853"/>
                <a:gd name="connsiteY3" fmla="*/ 781097 h 781097"/>
                <a:gd name="connsiteX4" fmla="*/ 0 w 1115853"/>
                <a:gd name="connsiteY4" fmla="*/ 781097 h 781097"/>
                <a:gd name="connsiteX5" fmla="*/ 390549 w 1115853"/>
                <a:gd name="connsiteY5" fmla="*/ 390549 h 781097"/>
                <a:gd name="connsiteX6" fmla="*/ 0 w 1115853"/>
                <a:gd name="connsiteY6" fmla="*/ 0 h 78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5853" h="781097">
                  <a:moveTo>
                    <a:pt x="1115852" y="0"/>
                  </a:moveTo>
                  <a:lnTo>
                    <a:pt x="1115852" y="507713"/>
                  </a:lnTo>
                  <a:lnTo>
                    <a:pt x="557926" y="781097"/>
                  </a:lnTo>
                  <a:lnTo>
                    <a:pt x="1" y="507713"/>
                  </a:lnTo>
                  <a:lnTo>
                    <a:pt x="1" y="0"/>
                  </a:lnTo>
                  <a:lnTo>
                    <a:pt x="557926" y="273384"/>
                  </a:lnTo>
                  <a:lnTo>
                    <a:pt x="1115852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526" tIns="400074" rIns="9524" bIns="400073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sz="1500" kern="1200" smtClean="0"/>
                <a:t>ログイン</a:t>
              </a:r>
              <a:endParaRPr lang="en-US" sz="1500" kern="1200"/>
            </a:p>
          </p:txBody>
        </p:sp>
        <p:sp>
          <p:nvSpPr>
            <p:cNvPr id="16" name="フリーフォーム 15"/>
            <p:cNvSpPr/>
            <p:nvPr/>
          </p:nvSpPr>
          <p:spPr>
            <a:xfrm>
              <a:off x="1878377" y="4750417"/>
              <a:ext cx="9277302" cy="725305"/>
            </a:xfrm>
            <a:custGeom>
              <a:avLst/>
              <a:gdLst>
                <a:gd name="connsiteX0" fmla="*/ 120886 w 725304"/>
                <a:gd name="connsiteY0" fmla="*/ 0 h 9277302"/>
                <a:gd name="connsiteX1" fmla="*/ 604418 w 725304"/>
                <a:gd name="connsiteY1" fmla="*/ 0 h 9277302"/>
                <a:gd name="connsiteX2" fmla="*/ 725304 w 725304"/>
                <a:gd name="connsiteY2" fmla="*/ 120886 h 9277302"/>
                <a:gd name="connsiteX3" fmla="*/ 725304 w 725304"/>
                <a:gd name="connsiteY3" fmla="*/ 9277302 h 9277302"/>
                <a:gd name="connsiteX4" fmla="*/ 725304 w 725304"/>
                <a:gd name="connsiteY4" fmla="*/ 9277302 h 9277302"/>
                <a:gd name="connsiteX5" fmla="*/ 0 w 725304"/>
                <a:gd name="connsiteY5" fmla="*/ 9277302 h 9277302"/>
                <a:gd name="connsiteX6" fmla="*/ 0 w 725304"/>
                <a:gd name="connsiteY6" fmla="*/ 9277302 h 9277302"/>
                <a:gd name="connsiteX7" fmla="*/ 0 w 725304"/>
                <a:gd name="connsiteY7" fmla="*/ 120886 h 9277302"/>
                <a:gd name="connsiteX8" fmla="*/ 120886 w 725304"/>
                <a:gd name="connsiteY8" fmla="*/ 0 h 9277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5304" h="9277302">
                  <a:moveTo>
                    <a:pt x="725304" y="1546247"/>
                  </a:moveTo>
                  <a:lnTo>
                    <a:pt x="725304" y="7731055"/>
                  </a:lnTo>
                  <a:cubicBezTo>
                    <a:pt x="725304" y="8585014"/>
                    <a:pt x="721073" y="9277296"/>
                    <a:pt x="715853" y="9277296"/>
                  </a:cubicBezTo>
                  <a:lnTo>
                    <a:pt x="0" y="9277296"/>
                  </a:lnTo>
                  <a:lnTo>
                    <a:pt x="0" y="9277296"/>
                  </a:lnTo>
                  <a:lnTo>
                    <a:pt x="0" y="6"/>
                  </a:lnTo>
                  <a:lnTo>
                    <a:pt x="0" y="6"/>
                  </a:lnTo>
                  <a:lnTo>
                    <a:pt x="715853" y="6"/>
                  </a:lnTo>
                  <a:cubicBezTo>
                    <a:pt x="721073" y="6"/>
                    <a:pt x="725304" y="692288"/>
                    <a:pt x="725304" y="1546247"/>
                  </a:cubicBez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5128" tIns="47471" rIns="47471" bIns="47472" numCol="1" spcCol="1270" anchor="ctr" anchorCtr="0">
              <a:noAutofit/>
            </a:bodyPr>
            <a:lstStyle/>
            <a:p>
              <a:pPr marL="171450" lvl="1" indent="-171450" algn="l" defTabSz="8445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ja-JP" sz="1900" kern="1200" smtClean="0"/>
                <a:t>設定した</a:t>
              </a:r>
              <a:r>
                <a:rPr lang="en-US" sz="1900" kern="1200" smtClean="0"/>
                <a:t>ID</a:t>
              </a:r>
              <a:r>
                <a:rPr lang="ja-JP" sz="1900" kern="1200" smtClean="0"/>
                <a:t>・パスワードでログイン</a:t>
              </a:r>
              <a:endParaRPr lang="en-US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98176730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</TotalTime>
  <Words>51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新規会員登録の流れ</dc:title>
  <dc:creator>Taro Gihyo</dc:creator>
  <cp:lastModifiedBy>Taro Gihyo</cp:lastModifiedBy>
  <cp:revision>3</cp:revision>
  <dcterms:created xsi:type="dcterms:W3CDTF">2015-07-06T07:25:56Z</dcterms:created>
  <dcterms:modified xsi:type="dcterms:W3CDTF">2015-07-06T07:39:58Z</dcterms:modified>
</cp:coreProperties>
</file>