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376D2-E894-4DE9-B9AE-37FC38AD427D}" type="datetimeFigureOut">
              <a:rPr lang="en-US" smtClean="0"/>
              <a:t>6/19/2015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0186A-6C79-4A6D-9CB3-4DA161208D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1006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376D2-E894-4DE9-B9AE-37FC38AD427D}" type="datetimeFigureOut">
              <a:rPr lang="en-US" smtClean="0"/>
              <a:t>6/19/2015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0186A-6C79-4A6D-9CB3-4DA161208D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2906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376D2-E894-4DE9-B9AE-37FC38AD427D}" type="datetimeFigureOut">
              <a:rPr lang="en-US" smtClean="0"/>
              <a:t>6/19/2015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0186A-6C79-4A6D-9CB3-4DA161208D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9713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376D2-E894-4DE9-B9AE-37FC38AD427D}" type="datetimeFigureOut">
              <a:rPr lang="en-US" smtClean="0"/>
              <a:t>6/19/2015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0186A-6C79-4A6D-9CB3-4DA161208D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34167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376D2-E894-4DE9-B9AE-37FC38AD427D}" type="datetimeFigureOut">
              <a:rPr lang="en-US" smtClean="0"/>
              <a:t>6/19/2015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0186A-6C79-4A6D-9CB3-4DA161208D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9314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376D2-E894-4DE9-B9AE-37FC38AD427D}" type="datetimeFigureOut">
              <a:rPr lang="en-US" smtClean="0"/>
              <a:t>6/19/2015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0186A-6C79-4A6D-9CB3-4DA161208D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59353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376D2-E894-4DE9-B9AE-37FC38AD427D}" type="datetimeFigureOut">
              <a:rPr lang="en-US" smtClean="0"/>
              <a:t>6/19/2015</a:t>
            </a:fld>
            <a:endParaRPr 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0186A-6C79-4A6D-9CB3-4DA161208D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1259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376D2-E894-4DE9-B9AE-37FC38AD427D}" type="datetimeFigureOut">
              <a:rPr lang="en-US" smtClean="0"/>
              <a:t>6/19/2015</a:t>
            </a:fld>
            <a:endParaRPr 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0186A-6C79-4A6D-9CB3-4DA161208D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55785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376D2-E894-4DE9-B9AE-37FC38AD427D}" type="datetimeFigureOut">
              <a:rPr lang="en-US" smtClean="0"/>
              <a:t>6/19/2015</a:t>
            </a:fld>
            <a:endParaRPr 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0186A-6C79-4A6D-9CB3-4DA161208D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86115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376D2-E894-4DE9-B9AE-37FC38AD427D}" type="datetimeFigureOut">
              <a:rPr lang="en-US" smtClean="0"/>
              <a:t>6/19/2015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0186A-6C79-4A6D-9CB3-4DA161208D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1406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376D2-E894-4DE9-B9AE-37FC38AD427D}" type="datetimeFigureOut">
              <a:rPr lang="en-US" smtClean="0"/>
              <a:t>6/19/2015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0186A-6C79-4A6D-9CB3-4DA161208D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35843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0376D2-E894-4DE9-B9AE-37FC38AD427D}" type="datetimeFigureOut">
              <a:rPr lang="en-US" smtClean="0"/>
              <a:t>6/19/2015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30186A-6C79-4A6D-9CB3-4DA161208D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71066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3"/>
          <p:cNvSpPr/>
          <p:nvPr/>
        </p:nvSpPr>
        <p:spPr>
          <a:xfrm>
            <a:off x="4327301" y="2575775"/>
            <a:ext cx="9144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8723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Taro Gihyo</dc:creator>
  <cp:lastModifiedBy>Taro Gihyo</cp:lastModifiedBy>
  <cp:revision>1</cp:revision>
  <dcterms:created xsi:type="dcterms:W3CDTF">2015-06-19T08:45:16Z</dcterms:created>
  <dcterms:modified xsi:type="dcterms:W3CDTF">2015-06-19T08:45:24Z</dcterms:modified>
</cp:coreProperties>
</file>