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0000"/>
                    <a:lumMod val="110000"/>
                  </a:schemeClr>
                </a:gs>
                <a:gs pos="100000">
                  <a:schemeClr val="accent2">
                    <a:tint val="82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0000"/>
                    <a:lumMod val="110000"/>
                  </a:schemeClr>
                </a:gs>
                <a:gs pos="100000">
                  <a:schemeClr val="accent4">
                    <a:tint val="82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0000"/>
                    <a:lumMod val="110000"/>
                  </a:schemeClr>
                </a:gs>
                <a:gs pos="100000">
                  <a:schemeClr val="accent6">
                    <a:tint val="82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tint val="60000"/>
                    <a:lumMod val="110000"/>
                  </a:schemeClr>
                </a:gs>
                <a:gs pos="100000">
                  <a:schemeClr val="accent2">
                    <a:lumMod val="60000"/>
                    <a:tint val="82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lumMod val="60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  <c:max val="1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売上高 （単位：万円）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325648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295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11</cp:revision>
  <dcterms:created xsi:type="dcterms:W3CDTF">2015-07-10T04:14:30Z</dcterms:created>
  <dcterms:modified xsi:type="dcterms:W3CDTF">2015-07-10T10:14:55Z</dcterms:modified>
</cp:coreProperties>
</file>