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スタイルなし、表のグリッド線あり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0" autoAdjust="0"/>
    <p:restoredTop sz="94660"/>
  </p:normalViewPr>
  <p:slideViewPr>
    <p:cSldViewPr snapToGrid="0">
      <p:cViewPr varScale="1">
        <p:scale>
          <a:sx n="70" d="100"/>
          <a:sy n="70" d="100"/>
        </p:scale>
        <p:origin x="67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3053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9613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2681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60107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65367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7560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69734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20166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99744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32578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35312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993A0B-F935-4271-81D4-7371A90E5405}" type="datetimeFigureOut">
              <a:rPr lang="en-US" smtClean="0"/>
              <a:t>7/9/2015</a:t>
            </a:fld>
            <a:endParaRPr 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CE65A6-E3F0-4F17-A6B4-F91C0678B4C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17875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タイトル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講座コース一覧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725732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52</TotalTime>
  <Words>3</Words>
  <Application>Microsoft Office PowerPoint</Application>
  <PresentationFormat>ワイド画面</PresentationFormat>
  <Paragraphs>1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游ゴシック</vt:lpstr>
      <vt:lpstr>游ゴシック Light</vt:lpstr>
      <vt:lpstr>Arial</vt:lpstr>
      <vt:lpstr>Calibri</vt:lpstr>
      <vt:lpstr>Calibri Light</vt:lpstr>
      <vt:lpstr>Office テーマ</vt:lpstr>
      <vt:lpstr>講座コース一覧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講座コース一覧</dc:title>
  <dc:creator>Taro Gihyo</dc:creator>
  <cp:lastModifiedBy>Taro Gihyo</cp:lastModifiedBy>
  <cp:revision>13</cp:revision>
  <dcterms:created xsi:type="dcterms:W3CDTF">2015-07-09T11:31:04Z</dcterms:created>
  <dcterms:modified xsi:type="dcterms:W3CDTF">2015-07-09T12:23:35Z</dcterms:modified>
</cp:coreProperties>
</file>

<file path=docProps/thumbnail.jpeg>
</file>