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6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1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3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1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5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3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講座コース一覧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1912251"/>
              </p:ext>
            </p:extLst>
          </p:nvPr>
        </p:nvGraphicFramePr>
        <p:xfrm>
          <a:off x="838200" y="1825625"/>
          <a:ext cx="1051560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3197816057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87782744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364812954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80796618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612530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142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7902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4135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721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816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803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7008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25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講座コース一覧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講座コース一覧</dc:title>
  <dc:creator>Taro Gihyo</dc:creator>
  <cp:lastModifiedBy>Taro Gihyo</cp:lastModifiedBy>
  <cp:revision>2</cp:revision>
  <dcterms:created xsi:type="dcterms:W3CDTF">2015-07-09T11:31:04Z</dcterms:created>
  <dcterms:modified xsi:type="dcterms:W3CDTF">2015-07-09T11:34:24Z</dcterms:modified>
</cp:coreProperties>
</file>