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札幌店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385</c:v>
                </c:pt>
                <c:pt idx="1">
                  <c:v>415</c:v>
                </c:pt>
                <c:pt idx="2">
                  <c:v>429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90-42DE-B39E-E3B21A4D857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有楽町店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890</c:v>
                </c:pt>
                <c:pt idx="1">
                  <c:v>867</c:v>
                </c:pt>
                <c:pt idx="2">
                  <c:v>923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990-42DE-B39E-E3B21A4D857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横浜店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739</c:v>
                </c:pt>
                <c:pt idx="1">
                  <c:v>759</c:v>
                </c:pt>
                <c:pt idx="2">
                  <c:v>802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990-42DE-B39E-E3B21A4D8577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名古屋店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419</c:v>
                </c:pt>
                <c:pt idx="1">
                  <c:v>398</c:v>
                </c:pt>
                <c:pt idx="2">
                  <c:v>483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990-42DE-B39E-E3B21A4D857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041833296"/>
        <c:axId val="1041836624"/>
      </c:barChart>
      <c:catAx>
        <c:axId val="1041833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41836624"/>
        <c:crosses val="autoZero"/>
        <c:auto val="1"/>
        <c:lblAlgn val="ctr"/>
        <c:lblOffset val="100"/>
        <c:noMultiLvlLbl val="0"/>
      </c:catAx>
      <c:valAx>
        <c:axId val="1041836624"/>
        <c:scaling>
          <c:orientation val="minMax"/>
          <c:max val="1000"/>
          <c:min val="2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売上高 （単位：万円）</a:t>
                </a:r>
                <a:endParaRPr lang="ja-JP" alt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41833296"/>
        <c:crosses val="autoZero"/>
        <c:crossBetween val="between"/>
        <c:majorUnit val="250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8889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972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34040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6063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8399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4645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03079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56752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7928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7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4088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970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3148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1249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431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6562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621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109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第一四半期店舗別売上</a:t>
            </a:r>
            <a:endParaRPr 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971197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8305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292</TotalTime>
  <Words>12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Ｐ明朝</vt:lpstr>
      <vt:lpstr>Arial</vt:lpstr>
      <vt:lpstr>Garamond</vt:lpstr>
      <vt:lpstr>オーガニック</vt:lpstr>
      <vt:lpstr>第一四半期店舗別売上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10</cp:revision>
  <dcterms:created xsi:type="dcterms:W3CDTF">2015-07-10T04:14:30Z</dcterms:created>
  <dcterms:modified xsi:type="dcterms:W3CDTF">2015-07-10T10:12:09Z</dcterms:modified>
</cp:coreProperties>
</file>