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9084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2015-07-10T04:14:30Z</dcterms:created>
  <dcterms:modified xsi:type="dcterms:W3CDTF">2015-07-10T08:28:27Z</dcterms:modified>
</cp:coreProperties>
</file>