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2634217"/>
              </p:ext>
            </p:extLst>
          </p:nvPr>
        </p:nvGraphicFramePr>
        <p:xfrm>
          <a:off x="838200" y="1825625"/>
          <a:ext cx="8314183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3782">
                  <a:extLst>
                    <a:ext uri="{9D8B030D-6E8A-4147-A177-3AD203B41FA5}">
                      <a16:colId xmlns:a16="http://schemas.microsoft.com/office/drawing/2014/main" val="3197816057"/>
                    </a:ext>
                  </a:extLst>
                </a:gridCol>
                <a:gridCol w="724048">
                  <a:extLst>
                    <a:ext uri="{9D8B030D-6E8A-4147-A177-3AD203B41FA5}">
                      <a16:colId xmlns:a16="http://schemas.microsoft.com/office/drawing/2014/main" val="877827446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1364812954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2807966186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161253008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14224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9,500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16790236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12,500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66413577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altLang="ja-JP" dirty="0" smtClean="0"/>
                        <a:t>Excel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39272147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4681605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altLang="ja-JP" dirty="0" smtClean="0"/>
                        <a:t>PowerPoint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88880388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3417008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51</Words>
  <Application>Microsoft Office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9</cp:revision>
  <dcterms:created xsi:type="dcterms:W3CDTF">2015-07-09T11:31:04Z</dcterms:created>
  <dcterms:modified xsi:type="dcterms:W3CDTF">2015-07-09T11:54:45Z</dcterms:modified>
</cp:coreProperties>
</file>