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aro\Desktop\pp2016\sample\ch06\80\&#22770;&#19978;&#12464;&#12521;&#12501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4月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札幌店</c:v>
                </c:pt>
                <c:pt idx="1">
                  <c:v>有楽町店</c:v>
                </c:pt>
                <c:pt idx="2">
                  <c:v>横浜店</c:v>
                </c:pt>
                <c:pt idx="3">
                  <c:v>名古屋店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385</c:v>
                </c:pt>
                <c:pt idx="1">
                  <c:v>890</c:v>
                </c:pt>
                <c:pt idx="2">
                  <c:v>739</c:v>
                </c:pt>
                <c:pt idx="3">
                  <c:v>419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5E-453E-8F6B-E5BC1D0C1197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5月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札幌店</c:v>
                </c:pt>
                <c:pt idx="1">
                  <c:v>有楽町店</c:v>
                </c:pt>
                <c:pt idx="2">
                  <c:v>横浜店</c:v>
                </c:pt>
                <c:pt idx="3">
                  <c:v>名古屋店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415</c:v>
                </c:pt>
                <c:pt idx="1">
                  <c:v>867</c:v>
                </c:pt>
                <c:pt idx="2">
                  <c:v>759</c:v>
                </c:pt>
                <c:pt idx="3">
                  <c:v>398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E5E-453E-8F6B-E5BC1D0C1197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6月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札幌店</c:v>
                </c:pt>
                <c:pt idx="1">
                  <c:v>有楽町店</c:v>
                </c:pt>
                <c:pt idx="2">
                  <c:v>横浜店</c:v>
                </c:pt>
                <c:pt idx="3">
                  <c:v>名古屋店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429</c:v>
                </c:pt>
                <c:pt idx="1">
                  <c:v>923</c:v>
                </c:pt>
                <c:pt idx="2">
                  <c:v>802</c:v>
                </c:pt>
                <c:pt idx="3">
                  <c:v>483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E5E-453E-8F6B-E5BC1D0C11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62353887"/>
        <c:axId val="262354303"/>
      </c:barChart>
      <c:catAx>
        <c:axId val="2623538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2354303"/>
        <c:crosses val="autoZero"/>
        <c:auto val="1"/>
        <c:lblAlgn val="ctr"/>
        <c:lblOffset val="100"/>
        <c:noMultiLvlLbl val="0"/>
      </c:catAx>
      <c:valAx>
        <c:axId val="2623543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23538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A53AD36B-6FF3-442A-996E-75822A91281B}" type="datetimeFigureOut">
              <a:rPr lang="en-US" smtClean="0"/>
              <a:t>7/13/2015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8889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972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34040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6063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8399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4645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03079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56752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7928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7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4088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970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3148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1249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431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6562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621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53AD36B-6FF3-442A-996E-75822A91281B}" type="datetimeFigureOut">
              <a:rPr lang="en-US" smtClean="0"/>
              <a:t>7/13/2015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109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第一四半期店舗別売上</a:t>
            </a:r>
            <a:endParaRPr lang="en-US" dirty="0"/>
          </a:p>
        </p:txBody>
      </p:sp>
      <p:graphicFrame>
        <p:nvGraphicFramePr>
          <p:cNvPr id="3" name="グラフ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0646379"/>
              </p:ext>
            </p:extLst>
          </p:nvPr>
        </p:nvGraphicFramePr>
        <p:xfrm>
          <a:off x="3810000" y="20574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8305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292</TotalTime>
  <Words>5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Ｐ明朝</vt:lpstr>
      <vt:lpstr>Arial</vt:lpstr>
      <vt:lpstr>Garamond</vt:lpstr>
      <vt:lpstr>オーガニック</vt:lpstr>
      <vt:lpstr>第一四半期店舗別売上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13</cp:revision>
  <dcterms:created xsi:type="dcterms:W3CDTF">2015-07-10T04:14:30Z</dcterms:created>
  <dcterms:modified xsi:type="dcterms:W3CDTF">2015-07-13T00:22:11Z</dcterms:modified>
</cp:coreProperties>
</file>