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2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2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2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3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6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6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2DAA8-F48C-42E2-BA5C-9AC6F677DC2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EB4EC-DC44-471A-AF59-830488984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2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</a:t>
            </a:r>
            <a:r>
              <a:rPr lang="ja-JP" altLang="en-US" dirty="0"/>
              <a:t>四</a:t>
            </a:r>
            <a:r>
              <a:rPr lang="ja-JP" altLang="en-US" dirty="0" smtClean="0"/>
              <a:t>半期店舗別売上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964284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112274793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407312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8474058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4269081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26104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札幌店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有楽町店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横浜店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名古屋店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335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4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385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949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5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415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867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975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6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429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923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22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575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ワイド画面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第一四半期店舗別売上</dc:title>
  <dc:creator>Taro Gihyo</dc:creator>
  <cp:lastModifiedBy>Taro Gihyo</cp:lastModifiedBy>
  <cp:revision>1</cp:revision>
  <dcterms:created xsi:type="dcterms:W3CDTF">2015-09-02T00:10:27Z</dcterms:created>
  <dcterms:modified xsi:type="dcterms:W3CDTF">2015-09-02T00:10:53Z</dcterms:modified>
</cp:coreProperties>
</file>