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13</cp:revision>
  <dcterms:created xsi:type="dcterms:W3CDTF">2015-07-09T11:31:04Z</dcterms:created>
  <dcterms:modified xsi:type="dcterms:W3CDTF">2015-07-09T12:23:35Z</dcterms:modified>
</cp:coreProperties>
</file>