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05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96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68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010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536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56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973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016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974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257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531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787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講座コース一覧</a:t>
            </a:r>
            <a:endParaRPr 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4487433"/>
              </p:ext>
            </p:extLst>
          </p:nvPr>
        </p:nvGraphicFramePr>
        <p:xfrm>
          <a:off x="838200" y="1825625"/>
          <a:ext cx="10515600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3197816057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87782744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1364812954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80796618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16125300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5142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Word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基礎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9,500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10,500</a:t>
                      </a:r>
                      <a:r>
                        <a:rPr lang="ja-JP" altLang="en-US" dirty="0" smtClean="0"/>
                        <a:t>円</a:t>
                      </a:r>
                      <a:endParaRPr lang="en-US" dirty="0" smtClean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21679023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応用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12,500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13,500</a:t>
                      </a:r>
                      <a:r>
                        <a:rPr lang="ja-JP" altLang="en-US" dirty="0" smtClean="0"/>
                        <a:t>円</a:t>
                      </a:r>
                      <a:endParaRPr lang="en-US" dirty="0" smtClean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6641357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Excel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基礎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2392721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応用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2468160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PowerPoint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基礎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10,000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11,500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8888038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応用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13,000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dirty="0" smtClean="0"/>
                        <a:t>14,500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34170086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7257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51</Words>
  <Application>Microsoft Office PowerPoint</Application>
  <PresentationFormat>ワイド画面</PresentationFormat>
  <Paragraphs>31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講座コース一覧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講座コース一覧</dc:title>
  <dc:creator>Taro Gihyo</dc:creator>
  <cp:lastModifiedBy>Taro Gihyo</cp:lastModifiedBy>
  <cp:revision>3</cp:revision>
  <dcterms:created xsi:type="dcterms:W3CDTF">2015-07-09T11:31:04Z</dcterms:created>
  <dcterms:modified xsi:type="dcterms:W3CDTF">2015-07-09T11:42:19Z</dcterms:modified>
</cp:coreProperties>
</file>