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6" autoAdjust="0"/>
    <p:restoredTop sz="94660"/>
  </p:normalViewPr>
  <p:slideViewPr>
    <p:cSldViewPr snapToGrid="0">
      <p:cViewPr varScale="1">
        <p:scale>
          <a:sx n="70" d="100"/>
          <a:sy n="70" d="100"/>
        </p:scale>
        <p:origin x="51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37238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00234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68469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800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90262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10342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339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3462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71671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97662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36009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02DAA8-F48C-42E2-BA5C-9AC6F677DC29}" type="datetimeFigureOut">
              <a:rPr lang="en-US" smtClean="0"/>
              <a:t>9/2/2015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9EB4EC-DC44-471A-AF59-830488984E0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60264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第一</a:t>
            </a:r>
            <a:r>
              <a:rPr lang="ja-JP" altLang="en-US" dirty="0"/>
              <a:t>四</a:t>
            </a:r>
            <a:r>
              <a:rPr lang="ja-JP" altLang="en-US" dirty="0" smtClean="0"/>
              <a:t>半期店舗別売上</a:t>
            </a:r>
            <a:endParaRPr lang="en-US" dirty="0"/>
          </a:p>
        </p:txBody>
      </p:sp>
      <p:graphicFrame>
        <p:nvGraphicFramePr>
          <p:cNvPr id="6" name="コンテンツ プレースホルダー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17964284"/>
              </p:ext>
            </p:extLst>
          </p:nvPr>
        </p:nvGraphicFramePr>
        <p:xfrm>
          <a:off x="838200" y="1825625"/>
          <a:ext cx="10515600" cy="1483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03120">
                  <a:extLst>
                    <a:ext uri="{9D8B030D-6E8A-4147-A177-3AD203B41FA5}">
                      <a16:colId xmlns:a16="http://schemas.microsoft.com/office/drawing/2014/main" val="1122747932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3604073126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3684740580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2942690813"/>
                    </a:ext>
                  </a:extLst>
                </a:gridCol>
                <a:gridCol w="2103120">
                  <a:extLst>
                    <a:ext uri="{9D8B030D-6E8A-4147-A177-3AD203B41FA5}">
                      <a16:colId xmlns:a16="http://schemas.microsoft.com/office/drawing/2014/main" val="22610451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 smtClean="0"/>
                        <a:t>札幌店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 smtClean="0"/>
                        <a:t>有楽町店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 smtClean="0"/>
                        <a:t>横浜店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ja-JP" altLang="en-US" dirty="0" smtClean="0"/>
                        <a:t>名古屋店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28233566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4</a:t>
                      </a:r>
                      <a:r>
                        <a:rPr lang="ja-JP" altLang="en-US" dirty="0" smtClean="0"/>
                        <a:t>月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385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890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739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419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4894982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5</a:t>
                      </a:r>
                      <a:r>
                        <a:rPr lang="ja-JP" altLang="en-US" dirty="0" smtClean="0"/>
                        <a:t>月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415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867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759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398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1097543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6</a:t>
                      </a:r>
                      <a:r>
                        <a:rPr lang="ja-JP" altLang="en-US" dirty="0" smtClean="0"/>
                        <a:t>月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429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altLang="ja-JP" dirty="0" smtClean="0"/>
                        <a:t>923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802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/>
                        <a:t>483</a:t>
                      </a:r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9079226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4335756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Microsoft Office PowerPoint</Application>
  <PresentationFormat>ワイド画面</PresentationFormat>
  <Paragraphs>20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第一四半期店舗別売上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第一四半期店舗別売上</dc:title>
  <dc:creator>Taro Gihyo</dc:creator>
  <cp:lastModifiedBy>Taro Gihyo</cp:lastModifiedBy>
  <cp:revision>1</cp:revision>
  <dcterms:created xsi:type="dcterms:W3CDTF">2015-09-02T00:10:27Z</dcterms:created>
  <dcterms:modified xsi:type="dcterms:W3CDTF">2015-09-02T00:10:53Z</dcterms:modified>
</cp:coreProperties>
</file>

<file path=docProps/thumbnail.jpeg>
</file>