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0533441"/>
              </p:ext>
            </p:extLst>
          </p:nvPr>
        </p:nvGraphicFramePr>
        <p:xfrm>
          <a:off x="838200" y="1825625"/>
          <a:ext cx="1051560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9,500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10,500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12,500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13,500</a:t>
                      </a:r>
                      <a:r>
                        <a:rPr lang="ja-JP" altLang="en-US" dirty="0" smtClean="0"/>
                        <a:t>円</a:t>
                      </a:r>
                      <a:endParaRPr lang="en-US" dirty="0" smtClean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Excel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PowerPoint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基礎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10,000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11,000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11,500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応用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13,000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14,000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dirty="0" smtClean="0"/>
                        <a:t>14,500</a:t>
                      </a:r>
                      <a:r>
                        <a:rPr lang="ja-JP" altLang="en-US" dirty="0" smtClean="0"/>
                        <a:t>円</a:t>
                      </a:r>
                      <a:endParaRPr lang="en-US" dirty="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51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4</cp:revision>
  <dcterms:created xsi:type="dcterms:W3CDTF">2015-07-09T11:31:04Z</dcterms:created>
  <dcterms:modified xsi:type="dcterms:W3CDTF">2015-07-09T14:45:27Z</dcterms:modified>
</cp:coreProperties>
</file>