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831500"/>
              </p:ext>
            </p:extLst>
          </p:nvPr>
        </p:nvGraphicFramePr>
        <p:xfrm>
          <a:off x="838200" y="1825625"/>
          <a:ext cx="8314183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3782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10</cp:revision>
  <dcterms:created xsi:type="dcterms:W3CDTF">2015-07-09T11:31:04Z</dcterms:created>
  <dcterms:modified xsi:type="dcterms:W3CDTF">2015-07-09T12:13:35Z</dcterms:modified>
</cp:coreProperties>
</file>