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275444"/>
              </p:ext>
            </p:extLst>
          </p:nvPr>
        </p:nvGraphicFramePr>
        <p:xfrm>
          <a:off x="1711087" y="2207763"/>
          <a:ext cx="8769825" cy="38381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5233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763728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210288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210288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210288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548314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548314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54831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548314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54831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548314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54831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12</cp:revision>
  <dcterms:created xsi:type="dcterms:W3CDTF">2015-07-09T11:31:04Z</dcterms:created>
  <dcterms:modified xsi:type="dcterms:W3CDTF">2015-07-09T12:15:48Z</dcterms:modified>
</cp:coreProperties>
</file>