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228287"/>
              </p:ext>
            </p:extLst>
          </p:nvPr>
        </p:nvGraphicFramePr>
        <p:xfrm>
          <a:off x="838200" y="1825625"/>
          <a:ext cx="831418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1047726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1047726">
                  <a:extLst>
                    <a:ext uri="{9D8B030D-6E8A-4147-A177-3AD203B41FA5}">
                      <a16:colId xmlns:a16="http://schemas.microsoft.com/office/drawing/2014/main" val="3319550381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8</cp:revision>
  <dcterms:created xsi:type="dcterms:W3CDTF">2015-07-09T11:31:04Z</dcterms:created>
  <dcterms:modified xsi:type="dcterms:W3CDTF">2015-07-09T11:54:06Z</dcterms:modified>
</cp:coreProperties>
</file>