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ro\Desktop\pp2016\sample\ch06\74\&#35611;&#24231;&#12467;&#12540;&#12473;&#26009;&#37329;.xlsx!Sheet1!R1C1:R7C5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4196260"/>
              </p:ext>
            </p:extLst>
          </p:nvPr>
        </p:nvGraphicFramePr>
        <p:xfrm>
          <a:off x="4295775" y="2355850"/>
          <a:ext cx="3600450" cy="214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3600382" imgH="2143278" progId="Excel.Sheet.12">
                  <p:link updateAutomatic="1"/>
                </p:oleObj>
              </mc:Choice>
              <mc:Fallback>
                <p:oleObj name="Worksheet" r:id="rId3" imgW="3600382" imgH="2143278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95775" y="2355850"/>
                        <a:ext cx="3600450" cy="2143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リンクの設定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C:\Users\Taro\Desktop\pp2016\sample\ch06\74\講座コース料金.xlsx!Sheet1!R1C1:R7C5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16</cp:revision>
  <dcterms:created xsi:type="dcterms:W3CDTF">2015-07-09T11:31:04Z</dcterms:created>
  <dcterms:modified xsi:type="dcterms:W3CDTF">2015-07-09T13:57:58Z</dcterms:modified>
</cp:coreProperties>
</file>