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1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3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1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7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5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3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3A0B-F935-4271-81D4-7371A90E5405}" type="datetimeFigureOut">
              <a:rPr lang="en-US" smtClean="0"/>
              <a:t>7/9/2015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65A6-E3F0-4F17-A6B4-F91C0678B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講座コース一覧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5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講座コース一覧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講座コース一覧</dc:title>
  <dc:creator>Taro Gihyo</dc:creator>
  <cp:lastModifiedBy>Taro Gihyo</cp:lastModifiedBy>
  <cp:revision>1</cp:revision>
  <dcterms:created xsi:type="dcterms:W3CDTF">2015-07-09T11:31:04Z</dcterms:created>
  <dcterms:modified xsi:type="dcterms:W3CDTF">2015-07-09T11:31:18Z</dcterms:modified>
</cp:coreProperties>
</file>