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1912251"/>
              </p:ext>
            </p:extLst>
          </p:nvPr>
        </p:nvGraphicFramePr>
        <p:xfrm>
          <a:off x="838200" y="1825625"/>
          <a:ext cx="1051560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197816057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87782744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36481295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80796618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612530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14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902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13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21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16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80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008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2</cp:revision>
  <dcterms:created xsi:type="dcterms:W3CDTF">2015-07-09T11:31:04Z</dcterms:created>
  <dcterms:modified xsi:type="dcterms:W3CDTF">2015-07-09T11:33:36Z</dcterms:modified>
</cp:coreProperties>
</file>