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8889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972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34040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6063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8399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4645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03079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56752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7928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7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4088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970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3148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1249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431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6562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621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53AD36B-6FF3-442A-996E-75822A91281B}" type="datetimeFigureOut">
              <a:rPr lang="en-US" smtClean="0"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109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第一四半期</a:t>
            </a:r>
            <a:r>
              <a:rPr lang="ja-JP" altLang="en-US" dirty="0" smtClean="0"/>
              <a:t>店舗別</a:t>
            </a:r>
            <a:r>
              <a:rPr lang="ja-JP" altLang="en-US" dirty="0" smtClean="0"/>
              <a:t>売上</a:t>
            </a:r>
            <a:endParaRPr lang="en-US" dirty="0"/>
          </a:p>
        </p:txBody>
      </p:sp>
      <p:sp>
        <p:nvSpPr>
          <p:cNvPr id="15" name="コンテンツ プレースホルダー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05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197</TotalTime>
  <Words>5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Ｐ明朝</vt:lpstr>
      <vt:lpstr>Arial</vt:lpstr>
      <vt:lpstr>Garamond</vt:lpstr>
      <vt:lpstr>オーガニック</vt:lpstr>
      <vt:lpstr>第一四半期店舗別売上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5</cp:revision>
  <dcterms:created xsi:type="dcterms:W3CDTF">2015-07-10T04:14:30Z</dcterms:created>
  <dcterms:modified xsi:type="dcterms:W3CDTF">2015-07-10T07:32:12Z</dcterms:modified>
</cp:coreProperties>
</file>