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3053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9613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2681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6010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65367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56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69734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20166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99744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32578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3531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17875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講座コース一覧</a:t>
            </a:r>
            <a:endParaRPr 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34171888"/>
              </p:ext>
            </p:extLst>
          </p:nvPr>
        </p:nvGraphicFramePr>
        <p:xfrm>
          <a:off x="838200" y="1825625"/>
          <a:ext cx="8763000" cy="25958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52600">
                  <a:extLst>
                    <a:ext uri="{9D8B030D-6E8A-4147-A177-3AD203B41FA5}">
                      <a16:colId xmlns:a16="http://schemas.microsoft.com/office/drawing/2014/main" val="3197816057"/>
                    </a:ext>
                  </a:extLst>
                </a:gridCol>
                <a:gridCol w="1752600">
                  <a:extLst>
                    <a:ext uri="{9D8B030D-6E8A-4147-A177-3AD203B41FA5}">
                      <a16:colId xmlns:a16="http://schemas.microsoft.com/office/drawing/2014/main" val="877827446"/>
                    </a:ext>
                  </a:extLst>
                </a:gridCol>
                <a:gridCol w="1752600">
                  <a:extLst>
                    <a:ext uri="{9D8B030D-6E8A-4147-A177-3AD203B41FA5}">
                      <a16:colId xmlns:a16="http://schemas.microsoft.com/office/drawing/2014/main" val="1364812954"/>
                    </a:ext>
                  </a:extLst>
                </a:gridCol>
                <a:gridCol w="1752600">
                  <a:extLst>
                    <a:ext uri="{9D8B030D-6E8A-4147-A177-3AD203B41FA5}">
                      <a16:colId xmlns:a16="http://schemas.microsoft.com/office/drawing/2014/main" val="2807966186"/>
                    </a:ext>
                  </a:extLst>
                </a:gridCol>
                <a:gridCol w="1752600">
                  <a:extLst>
                    <a:ext uri="{9D8B030D-6E8A-4147-A177-3AD203B41FA5}">
                      <a16:colId xmlns:a16="http://schemas.microsoft.com/office/drawing/2014/main" val="1612530086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dirty="0" smtClean="0"/>
                        <a:t>2010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dirty="0" smtClean="0"/>
                        <a:t>2013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ja-JP" dirty="0" smtClean="0"/>
                        <a:t>2016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9514224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Word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基礎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9,500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10,000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10,500</a:t>
                      </a:r>
                      <a:r>
                        <a:rPr lang="ja-JP" altLang="en-US" dirty="0" smtClean="0"/>
                        <a:t>円</a:t>
                      </a:r>
                      <a:endParaRPr lang="en-US" dirty="0" smtClean="0"/>
                    </a:p>
                  </a:txBody>
                  <a:tcPr marL="91441" marR="91441"/>
                </a:tc>
                <a:extLst>
                  <a:ext uri="{0D108BD9-81ED-4DB2-BD59-A6C34878D82A}">
                    <a16:rowId xmlns:a16="http://schemas.microsoft.com/office/drawing/2014/main" val="216790236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応用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12,500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13,000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13,500</a:t>
                      </a:r>
                      <a:r>
                        <a:rPr lang="ja-JP" altLang="en-US" dirty="0" smtClean="0"/>
                        <a:t>円</a:t>
                      </a:r>
                      <a:endParaRPr lang="en-US" dirty="0" smtClean="0"/>
                    </a:p>
                  </a:txBody>
                  <a:tcPr marL="91441" marR="91441"/>
                </a:tc>
                <a:extLst>
                  <a:ext uri="{0D108BD9-81ED-4DB2-BD59-A6C34878D82A}">
                    <a16:rowId xmlns:a16="http://schemas.microsoft.com/office/drawing/2014/main" val="166413577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Excel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基礎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10,000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11,000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11,500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extLst>
                  <a:ext uri="{0D108BD9-81ED-4DB2-BD59-A6C34878D82A}">
                    <a16:rowId xmlns:a16="http://schemas.microsoft.com/office/drawing/2014/main" val="23927214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応用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13,000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14,000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14,500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extLst>
                  <a:ext uri="{0D108BD9-81ED-4DB2-BD59-A6C34878D82A}">
                    <a16:rowId xmlns:a16="http://schemas.microsoft.com/office/drawing/2014/main" val="24681605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PowerPoint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基礎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10,000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11,000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11,500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extLst>
                  <a:ext uri="{0D108BD9-81ED-4DB2-BD59-A6C34878D82A}">
                    <a16:rowId xmlns:a16="http://schemas.microsoft.com/office/drawing/2014/main" val="188880388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応用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13,000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14,000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dirty="0" smtClean="0"/>
                        <a:t>14,500</a:t>
                      </a:r>
                      <a:r>
                        <a:rPr lang="ja-JP" altLang="en-US" dirty="0" smtClean="0"/>
                        <a:t>円</a:t>
                      </a:r>
                      <a:endParaRPr lang="en-US" dirty="0"/>
                    </a:p>
                  </a:txBody>
                  <a:tcPr marL="91441" marR="91441"/>
                </a:tc>
                <a:extLst>
                  <a:ext uri="{0D108BD9-81ED-4DB2-BD59-A6C34878D82A}">
                    <a16:rowId xmlns:a16="http://schemas.microsoft.com/office/drawing/2014/main" val="34170086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572573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51</Words>
  <Application>Microsoft Office PowerPoint</Application>
  <PresentationFormat>ワイド画面</PresentationFormat>
  <Paragraphs>31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講座コース一覧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講座コース一覧</dc:title>
  <dc:creator>Taro Gihyo</dc:creator>
  <cp:lastModifiedBy>Taro Gihyo</cp:lastModifiedBy>
  <cp:revision>5</cp:revision>
  <dcterms:created xsi:type="dcterms:W3CDTF">2015-07-09T11:31:04Z</dcterms:created>
  <dcterms:modified xsi:type="dcterms:W3CDTF">2015-07-09T11:45:36Z</dcterms:modified>
</cp:coreProperties>
</file>

<file path=docProps/thumbnail.jpeg>
</file>