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>
      <p:cViewPr varScale="1">
        <p:scale>
          <a:sx n="70" d="100"/>
          <a:sy n="70" d="100"/>
        </p:scale>
        <p:origin x="5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札幌店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385</c:v>
                </c:pt>
                <c:pt idx="1">
                  <c:v>415</c:v>
                </c:pt>
                <c:pt idx="2">
                  <c:v>429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E7B-4E6C-8611-5F4DDDA4C6D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有楽町店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890</c:v>
                </c:pt>
                <c:pt idx="1">
                  <c:v>867</c:v>
                </c:pt>
                <c:pt idx="2">
                  <c:v>923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E7B-4E6C-8611-5F4DDDA4C6D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横浜店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739</c:v>
                </c:pt>
                <c:pt idx="1">
                  <c:v>759</c:v>
                </c:pt>
                <c:pt idx="2">
                  <c:v>802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E7B-4E6C-8611-5F4DDDA4C6D4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名古屋店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419</c:v>
                </c:pt>
                <c:pt idx="1">
                  <c:v>398</c:v>
                </c:pt>
                <c:pt idx="2">
                  <c:v>483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E7B-4E6C-8611-5F4DDDA4C6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68358112"/>
        <c:axId val="1868356864"/>
      </c:barChart>
      <c:catAx>
        <c:axId val="1868358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68356864"/>
        <c:crosses val="autoZero"/>
        <c:auto val="1"/>
        <c:lblAlgn val="ctr"/>
        <c:lblOffset val="100"/>
        <c:noMultiLvlLbl val="0"/>
      </c:catAx>
      <c:valAx>
        <c:axId val="1868356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683581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2DAA8-F48C-42E2-BA5C-9AC6F677DC29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B4EC-DC44-471A-AF59-830488984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723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2DAA8-F48C-42E2-BA5C-9AC6F677DC29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B4EC-DC44-471A-AF59-830488984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023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2DAA8-F48C-42E2-BA5C-9AC6F677DC29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B4EC-DC44-471A-AF59-830488984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46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2DAA8-F48C-42E2-BA5C-9AC6F677DC29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B4EC-DC44-471A-AF59-830488984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00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2DAA8-F48C-42E2-BA5C-9AC6F677DC29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B4EC-DC44-471A-AF59-830488984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026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2DAA8-F48C-42E2-BA5C-9AC6F677DC29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B4EC-DC44-471A-AF59-830488984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034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2DAA8-F48C-42E2-BA5C-9AC6F677DC29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B4EC-DC44-471A-AF59-830488984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3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2DAA8-F48C-42E2-BA5C-9AC6F677DC29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B4EC-DC44-471A-AF59-830488984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46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2DAA8-F48C-42E2-BA5C-9AC6F677DC29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B4EC-DC44-471A-AF59-830488984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167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2DAA8-F48C-42E2-BA5C-9AC6F677DC29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B4EC-DC44-471A-AF59-830488984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766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2DAA8-F48C-42E2-BA5C-9AC6F677DC29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B4EC-DC44-471A-AF59-830488984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0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02DAA8-F48C-42E2-BA5C-9AC6F677DC29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EB4EC-DC44-471A-AF59-830488984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026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第一</a:t>
            </a:r>
            <a:r>
              <a:rPr lang="ja-JP" altLang="en-US" dirty="0"/>
              <a:t>四</a:t>
            </a:r>
            <a:r>
              <a:rPr lang="ja-JP" altLang="en-US" dirty="0" smtClean="0"/>
              <a:t>半期店舗別売上</a:t>
            </a:r>
            <a:endParaRPr lang="en-US" dirty="0"/>
          </a:p>
        </p:txBody>
      </p:sp>
      <p:graphicFrame>
        <p:nvGraphicFramePr>
          <p:cNvPr id="19" name="グラフ 18"/>
          <p:cNvGraphicFramePr/>
          <p:nvPr>
            <p:extLst>
              <p:ext uri="{D42A27DB-BD31-4B8C-83A1-F6EECF244321}">
                <p14:modId xmlns:p14="http://schemas.microsoft.com/office/powerpoint/2010/main" val="3011785239"/>
              </p:ext>
            </p:extLst>
          </p:nvPr>
        </p:nvGraphicFramePr>
        <p:xfrm>
          <a:off x="2032000" y="1251929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335756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7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第一四半期店舗別売上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第一四半期店舗別売上</dc:title>
  <dc:creator>Taro Gihyo</dc:creator>
  <cp:lastModifiedBy>Taro Gihyo</cp:lastModifiedBy>
  <cp:revision>3</cp:revision>
  <dcterms:created xsi:type="dcterms:W3CDTF">2015-09-02T00:10:27Z</dcterms:created>
  <dcterms:modified xsi:type="dcterms:W3CDTF">2015-09-02T02:25:57Z</dcterms:modified>
</cp:coreProperties>
</file>