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0" autoAdjust="0"/>
    <p:restoredTop sz="94660"/>
  </p:normalViewPr>
  <p:slideViewPr>
    <p:cSldViewPr snapToGrid="0">
      <p:cViewPr varScale="1">
        <p:scale>
          <a:sx n="70" d="100"/>
          <a:sy n="70" d="100"/>
        </p:scale>
        <p:origin x="67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札幌店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4月</c:v>
                </c:pt>
                <c:pt idx="1">
                  <c:v>5月</c:v>
                </c:pt>
                <c:pt idx="2">
                  <c:v>6月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385</c:v>
                </c:pt>
                <c:pt idx="1">
                  <c:v>415</c:v>
                </c:pt>
                <c:pt idx="2">
                  <c:v>429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990-42DE-B39E-E3B21A4D8577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有楽町店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4月</c:v>
                </c:pt>
                <c:pt idx="1">
                  <c:v>5月</c:v>
                </c:pt>
                <c:pt idx="2">
                  <c:v>6月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890</c:v>
                </c:pt>
                <c:pt idx="1">
                  <c:v>867</c:v>
                </c:pt>
                <c:pt idx="2">
                  <c:v>923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990-42DE-B39E-E3B21A4D8577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横浜店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4月</c:v>
                </c:pt>
                <c:pt idx="1">
                  <c:v>5月</c:v>
                </c:pt>
                <c:pt idx="2">
                  <c:v>6月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739</c:v>
                </c:pt>
                <c:pt idx="1">
                  <c:v>759</c:v>
                </c:pt>
                <c:pt idx="2">
                  <c:v>802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8990-42DE-B39E-E3B21A4D8577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名古屋店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4月</c:v>
                </c:pt>
                <c:pt idx="1">
                  <c:v>5月</c:v>
                </c:pt>
                <c:pt idx="2">
                  <c:v>6月</c:v>
                </c:pt>
              </c:strCache>
            </c:strRef>
          </c:cat>
          <c:val>
            <c:numRef>
              <c:f>Sheet1!$E$2:$E$4</c:f>
              <c:numCache>
                <c:formatCode>General</c:formatCode>
                <c:ptCount val="3"/>
                <c:pt idx="0">
                  <c:v>419</c:v>
                </c:pt>
                <c:pt idx="1">
                  <c:v>398</c:v>
                </c:pt>
                <c:pt idx="2">
                  <c:v>483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8990-42DE-B39E-E3B21A4D8577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1041833296"/>
        <c:axId val="1041836624"/>
      </c:barChart>
      <c:catAx>
        <c:axId val="10418332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41836624"/>
        <c:crosses val="autoZero"/>
        <c:auto val="1"/>
        <c:lblAlgn val="ctr"/>
        <c:lblOffset val="100"/>
        <c:noMultiLvlLbl val="0"/>
      </c:catAx>
      <c:valAx>
        <c:axId val="104183662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ja-JP" altLang="en-US" dirty="0" smtClean="0"/>
                  <a:t>売上高 （単位：万円）</a:t>
                </a:r>
                <a:endParaRPr lang="ja-JP" altLang="en-US" dirty="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33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4183329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A53AD36B-6FF3-442A-996E-75822A91281B}" type="datetimeFigureOut">
              <a:rPr lang="en-US" smtClean="0"/>
              <a:t>7/10/2015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49A11EFF-23AC-466C-80B6-A51F3EE7F8C5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988899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AD36B-6FF3-442A-996E-75822A91281B}" type="datetimeFigureOut">
              <a:rPr lang="en-US" smtClean="0"/>
              <a:t>7/10/2015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11EFF-23AC-466C-80B6-A51F3EE7F8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99721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AD36B-6FF3-442A-996E-75822A91281B}" type="datetimeFigureOut">
              <a:rPr lang="en-US" smtClean="0"/>
              <a:t>7/10/2015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11EFF-23AC-466C-80B6-A51F3EE7F8C5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434040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AD36B-6FF3-442A-996E-75822A91281B}" type="datetimeFigureOut">
              <a:rPr lang="en-US" smtClean="0"/>
              <a:t>7/10/2015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11EFF-23AC-466C-80B6-A51F3EE7F8C5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260633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AD36B-6FF3-442A-996E-75822A91281B}" type="datetimeFigureOut">
              <a:rPr lang="en-US" smtClean="0"/>
              <a:t>7/10/2015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11EFF-23AC-466C-80B6-A51F3EE7F8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483996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AD36B-6FF3-442A-996E-75822A91281B}" type="datetimeFigureOut">
              <a:rPr lang="en-US" smtClean="0"/>
              <a:t>7/10/2015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11EFF-23AC-466C-80B6-A51F3EE7F8C5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646454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AD36B-6FF3-442A-996E-75822A91281B}" type="datetimeFigureOut">
              <a:rPr lang="en-US" smtClean="0"/>
              <a:t>7/10/2015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11EFF-23AC-466C-80B6-A51F3EE7F8C5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3030790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AD36B-6FF3-442A-996E-75822A91281B}" type="datetimeFigureOut">
              <a:rPr lang="en-US" smtClean="0"/>
              <a:t>7/10/2015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11EFF-23AC-466C-80B6-A51F3EE7F8C5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8567521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AD36B-6FF3-442A-996E-75822A91281B}" type="datetimeFigureOut">
              <a:rPr lang="en-US" smtClean="0"/>
              <a:t>7/10/2015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11EFF-23AC-466C-80B6-A51F3EE7F8C5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479280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AD36B-6FF3-442A-996E-75822A91281B}" type="datetimeFigureOut">
              <a:rPr lang="en-US" smtClean="0"/>
              <a:t>7/10/2015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11EFF-23AC-466C-80B6-A51F3EE7F8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2794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AD36B-6FF3-442A-996E-75822A91281B}" type="datetimeFigureOut">
              <a:rPr lang="en-US" smtClean="0"/>
              <a:t>7/10/2015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11EFF-23AC-466C-80B6-A51F3EE7F8C5}" type="slidenum">
              <a:rPr lang="en-US" smtClean="0"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040889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AD36B-6FF3-442A-996E-75822A91281B}" type="datetimeFigureOut">
              <a:rPr lang="en-US" smtClean="0"/>
              <a:t>7/10/2015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11EFF-23AC-466C-80B6-A51F3EE7F8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59707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AD36B-6FF3-442A-996E-75822A91281B}" type="datetimeFigureOut">
              <a:rPr lang="en-US" smtClean="0"/>
              <a:t>7/10/2015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11EFF-23AC-466C-80B6-A51F3EE7F8C5}" type="slidenum">
              <a:rPr lang="en-US" smtClean="0"/>
              <a:t>‹#›</a:t>
            </a:fld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131487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AD36B-6FF3-442A-996E-75822A91281B}" type="datetimeFigureOut">
              <a:rPr lang="en-US" smtClean="0"/>
              <a:t>7/10/2015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11EFF-23AC-466C-80B6-A51F3EE7F8C5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812490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AD36B-6FF3-442A-996E-75822A91281B}" type="datetimeFigureOut">
              <a:rPr lang="en-US" smtClean="0"/>
              <a:t>7/10/2015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11EFF-23AC-466C-80B6-A51F3EE7F8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24317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AD36B-6FF3-442A-996E-75822A91281B}" type="datetimeFigureOut">
              <a:rPr lang="en-US" smtClean="0"/>
              <a:t>7/10/2015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11EFF-23AC-466C-80B6-A51F3EE7F8C5}" type="slidenum">
              <a:rPr lang="en-US" smtClean="0"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465623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AD36B-6FF3-442A-996E-75822A91281B}" type="datetimeFigureOut">
              <a:rPr lang="en-US" smtClean="0"/>
              <a:t>7/10/2015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11EFF-23AC-466C-80B6-A51F3EE7F8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86213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A53AD36B-6FF3-442A-996E-75822A91281B}" type="datetimeFigureOut">
              <a:rPr lang="en-US" smtClean="0"/>
              <a:t>7/10/2015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49A11EFF-23AC-466C-80B6-A51F3EE7F8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31090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第一四半期店舗別売上</a:t>
            </a:r>
            <a:endParaRPr lang="en-US" dirty="0"/>
          </a:p>
        </p:txBody>
      </p:sp>
      <p:graphicFrame>
        <p:nvGraphicFramePr>
          <p:cNvPr id="5" name="コンテンツ プレースホルダー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3971197"/>
              </p:ext>
            </p:extLst>
          </p:nvPr>
        </p:nvGraphicFramePr>
        <p:xfrm>
          <a:off x="1295400" y="2557463"/>
          <a:ext cx="9601200" cy="33178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683053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オーガニック">
  <a:themeElements>
    <a:clrScheme name="オーガニック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オーガニック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オーガニック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211</TotalTime>
  <Words>12</Words>
  <Application>Microsoft Office PowerPoint</Application>
  <PresentationFormat>ワイド画面</PresentationFormat>
  <Paragraphs>2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ＭＳ Ｐ明朝</vt:lpstr>
      <vt:lpstr>Arial</vt:lpstr>
      <vt:lpstr>Garamond</vt:lpstr>
      <vt:lpstr>オーガニック</vt:lpstr>
      <vt:lpstr>第一四半期店舗別売上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Taro Gihyo</dc:creator>
  <cp:lastModifiedBy>Taro Gihyo</cp:lastModifiedBy>
  <cp:revision>9</cp:revision>
  <dcterms:created xsi:type="dcterms:W3CDTF">2015-07-10T04:14:30Z</dcterms:created>
  <dcterms:modified xsi:type="dcterms:W3CDTF">2015-07-10T08:50:26Z</dcterms:modified>
</cp:coreProperties>
</file>