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6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1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3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1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5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3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講座コース一覧</a:t>
            </a:r>
            <a:endParaRPr lang="en-US" dirty="0"/>
          </a:p>
        </p:txBody>
      </p: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4298950" y="2934494"/>
          <a:ext cx="3594100" cy="2133600"/>
        </p:xfrm>
        <a:graphic>
          <a:graphicData uri="http://schemas.openxmlformats.org/drawingml/2006/table">
            <a:tbl>
              <a:tblPr/>
              <a:tblGrid>
                <a:gridCol w="953342">
                  <a:extLst>
                    <a:ext uri="{9D8B030D-6E8A-4147-A177-3AD203B41FA5}">
                      <a16:colId xmlns:a16="http://schemas.microsoft.com/office/drawing/2014/main" val="4284838731"/>
                    </a:ext>
                  </a:extLst>
                </a:gridCol>
                <a:gridCol w="467138">
                  <a:extLst>
                    <a:ext uri="{9D8B030D-6E8A-4147-A177-3AD203B41FA5}">
                      <a16:colId xmlns:a16="http://schemas.microsoft.com/office/drawing/2014/main" val="2070388007"/>
                    </a:ext>
                  </a:extLst>
                </a:gridCol>
                <a:gridCol w="724540">
                  <a:extLst>
                    <a:ext uri="{9D8B030D-6E8A-4147-A177-3AD203B41FA5}">
                      <a16:colId xmlns:a16="http://schemas.microsoft.com/office/drawing/2014/main" val="3641452657"/>
                    </a:ext>
                  </a:extLst>
                </a:gridCol>
                <a:gridCol w="724540">
                  <a:extLst>
                    <a:ext uri="{9D8B030D-6E8A-4147-A177-3AD203B41FA5}">
                      <a16:colId xmlns:a16="http://schemas.microsoft.com/office/drawing/2014/main" val="3927472042"/>
                    </a:ext>
                  </a:extLst>
                </a:gridCol>
                <a:gridCol w="724540">
                  <a:extLst>
                    <a:ext uri="{9D8B030D-6E8A-4147-A177-3AD203B41FA5}">
                      <a16:colId xmlns:a16="http://schemas.microsoft.com/office/drawing/2014/main" val="3905346836"/>
                    </a:ext>
                  </a:extLst>
                </a:gridCol>
              </a:tblGrid>
              <a:tr h="3048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5354627"/>
                  </a:ext>
                </a:extLst>
              </a:tr>
              <a:tr h="3048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基礎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9,500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10,000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10,500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107378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応用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12,500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13,000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13,500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5139834"/>
                  </a:ext>
                </a:extLst>
              </a:tr>
              <a:tr h="3048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Excel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基礎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10,000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11,000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11,500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9139244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応用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13,000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14,000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14,500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7989830"/>
                  </a:ext>
                </a:extLst>
              </a:tr>
              <a:tr h="3048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PowerPoint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基礎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10,000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11,000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11,500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948578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応用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13,000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14,000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14,500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09597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25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51</Words>
  <Application>Microsoft Office PowerPoint</Application>
  <PresentationFormat>ワイド画面</PresentationFormat>
  <Paragraphs>32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講座コース一覧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講座コース一覧</dc:title>
  <dc:creator>Taro Gihyo</dc:creator>
  <cp:lastModifiedBy>Taro Gihyo</cp:lastModifiedBy>
  <cp:revision>14</cp:revision>
  <dcterms:created xsi:type="dcterms:W3CDTF">2015-07-09T11:31:04Z</dcterms:created>
  <dcterms:modified xsi:type="dcterms:W3CDTF">2015-07-09T12:24:54Z</dcterms:modified>
</cp:coreProperties>
</file>