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3" r:id="rId1"/>
  </p:sldMasterIdLst>
  <p:notesMasterIdLst>
    <p:notesMasterId r:id="rId7"/>
  </p:notesMasterIdLst>
  <p:sldIdLst>
    <p:sldId id="256" r:id="rId2"/>
    <p:sldId id="257" r:id="rId3"/>
    <p:sldId id="259" r:id="rId4"/>
    <p:sldId id="263" r:id="rId5"/>
    <p:sldId id="261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70" autoAdjust="0"/>
    <p:restoredTop sz="75526" autoAdjust="0"/>
  </p:normalViewPr>
  <p:slideViewPr>
    <p:cSldViewPr snapToGrid="0">
      <p:cViewPr varScale="1">
        <p:scale>
          <a:sx n="53" d="100"/>
          <a:sy n="53" d="100"/>
        </p:scale>
        <p:origin x="1194" y="36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3" d="100"/>
          <a:sy n="53" d="100"/>
        </p:scale>
        <p:origin x="2850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76C775-952F-4BE6-B964-5C1B687AA8ED}" type="datetimeFigureOut">
              <a:rPr lang="en-US" smtClean="0"/>
              <a:t>8/8/2015</a:t>
            </a:fld>
            <a:endParaRPr 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4C9221A-2DCA-4A5D-8BCB-680B06392B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1082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 smtClean="0"/>
              <a:t>目次</a:t>
            </a:r>
            <a:endParaRPr lang="en-US" altLang="ja-JP" dirty="0" smtClean="0"/>
          </a:p>
          <a:p>
            <a:r>
              <a:rPr lang="en-US" altLang="ja-JP" dirty="0" smtClean="0"/>
              <a:t>1.</a:t>
            </a:r>
            <a:r>
              <a:rPr lang="ja-JP" altLang="en-US" dirty="0" smtClean="0"/>
              <a:t>会社概要</a:t>
            </a:r>
            <a:endParaRPr lang="en-US" altLang="ja-JP" dirty="0" smtClean="0"/>
          </a:p>
          <a:p>
            <a:r>
              <a:rPr lang="en-US" altLang="ja-JP" dirty="0" smtClean="0"/>
              <a:t>2.</a:t>
            </a:r>
            <a:r>
              <a:rPr lang="ja-JP" altLang="en-US" dirty="0" smtClean="0"/>
              <a:t>沿革</a:t>
            </a:r>
            <a:endParaRPr lang="en-US" altLang="ja-JP" dirty="0" smtClean="0"/>
          </a:p>
          <a:p>
            <a:r>
              <a:rPr lang="en-US" altLang="ja-JP" dirty="0" smtClean="0"/>
              <a:t>3.</a:t>
            </a:r>
            <a:r>
              <a:rPr lang="ja-JP" altLang="en-US" dirty="0" smtClean="0"/>
              <a:t>ネットワーク</a:t>
            </a:r>
            <a:endParaRPr lang="en-US" altLang="ja-JP" dirty="0" smtClean="0"/>
          </a:p>
          <a:p>
            <a:r>
              <a:rPr lang="en-US" altLang="ja-JP" dirty="0" smtClean="0"/>
              <a:t>4.</a:t>
            </a:r>
            <a:r>
              <a:rPr lang="ja-JP" altLang="en-US" dirty="0" smtClean="0"/>
              <a:t>おもな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C9221A-2DCA-4A5D-8BCB-680B06392B4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3686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dirty="0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図 9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912704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066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803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図プレースホルダー 6"/>
          <p:cNvSpPr>
            <a:spLocks noGrp="1"/>
          </p:cNvSpPr>
          <p:nvPr>
            <p:ph type="pic" sz="quarter" idx="13"/>
          </p:nvPr>
        </p:nvSpPr>
        <p:spPr>
          <a:xfrm>
            <a:off x="3089535" y="2292966"/>
            <a:ext cx="5549497" cy="30979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021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61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784102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7400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7782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788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7471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6038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0158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 cap="all" baseline="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8" name="図 7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22982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hf hdr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4000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株式</a:t>
            </a: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会社ヤマムラ製菓</a:t>
            </a:r>
            <a: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/>
            </a:r>
            <a:b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</a:b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会社案内</a:t>
            </a:r>
            <a:endParaRPr lang="en-US" sz="4000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おいしいお菓子でしあわせ</a:t>
            </a:r>
            <a:r>
              <a:rPr lang="ja-JP" altLang="en-US" dirty="0"/>
              <a:t>に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15279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ja-JP" altLang="en-US" b="1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会社概要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名称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設立</a:t>
            </a:r>
            <a:r>
              <a:rPr lang="en-US" altLang="ja-JP" dirty="0" smtClean="0"/>
              <a:t>	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4</a:t>
            </a:r>
            <a:r>
              <a:rPr lang="ja-JP" altLang="en-US" dirty="0" smtClean="0"/>
              <a:t>月</a:t>
            </a:r>
            <a:r>
              <a:rPr lang="en-US" altLang="ja-JP" dirty="0" smtClean="0"/>
              <a:t>20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資本</a:t>
            </a:r>
            <a:r>
              <a:rPr lang="ja-JP" altLang="en-US" dirty="0" smtClean="0"/>
              <a:t>金</a:t>
            </a:r>
            <a:r>
              <a:rPr lang="en-US" altLang="ja-JP" dirty="0" smtClean="0"/>
              <a:t>	1,304,895</a:t>
            </a:r>
            <a:r>
              <a:rPr lang="ja-JP" altLang="en-US" dirty="0" smtClean="0"/>
              <a:t>千円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事業内容</a:t>
            </a:r>
            <a:r>
              <a:rPr lang="en-US" altLang="ja-JP" dirty="0" smtClean="0"/>
              <a:t>	</a:t>
            </a:r>
            <a:r>
              <a:rPr lang="ja-JP" altLang="en-US" dirty="0" smtClean="0"/>
              <a:t>菓子の製造および販売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従業</a:t>
            </a:r>
            <a:r>
              <a:rPr lang="ja-JP" altLang="en-US" dirty="0" smtClean="0"/>
              <a:t>員数</a:t>
            </a:r>
            <a:r>
              <a:rPr lang="en-US" altLang="ja-JP" dirty="0" smtClean="0"/>
              <a:t>	860</a:t>
            </a:r>
            <a:r>
              <a:rPr lang="ja-JP" altLang="en-US" dirty="0" smtClean="0"/>
              <a:t>名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</a:t>
            </a:r>
            <a:r>
              <a:rPr lang="en-US" altLang="ja-JP" sz="1600" dirty="0" smtClean="0"/>
              <a:t>31</a:t>
            </a:r>
            <a:r>
              <a:rPr lang="ja-JP" altLang="en-US" sz="1600" dirty="0" smtClean="0"/>
              <a:t>日現在）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売上高</a:t>
            </a:r>
            <a:r>
              <a:rPr lang="en-US" altLang="ja-JP" dirty="0" smtClean="0"/>
              <a:t>	182</a:t>
            </a:r>
            <a:r>
              <a:rPr lang="ja-JP" altLang="en-US" dirty="0" smtClean="0"/>
              <a:t>億</a:t>
            </a:r>
            <a:r>
              <a:rPr lang="en-US" altLang="ja-JP" dirty="0" smtClean="0"/>
              <a:t>46</a:t>
            </a:r>
            <a:r>
              <a:rPr lang="ja-JP" altLang="en-US" dirty="0" smtClean="0"/>
              <a:t>百万円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月期）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拠点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工場</a:t>
            </a:r>
            <a:r>
              <a:rPr lang="en-US" altLang="ja-JP" dirty="0" smtClean="0"/>
              <a:t>	6</a:t>
            </a:r>
            <a:r>
              <a:rPr lang="ja-JP" altLang="en-US" dirty="0"/>
              <a:t>ヶ</a:t>
            </a:r>
            <a:r>
              <a:rPr lang="ja-JP" altLang="en-US" dirty="0" smtClean="0"/>
              <a:t>所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営業所</a:t>
            </a:r>
            <a:r>
              <a:rPr lang="en-US" altLang="ja-JP" dirty="0" smtClean="0"/>
              <a:t>	15</a:t>
            </a:r>
            <a:r>
              <a:rPr lang="ja-JP" altLang="en-US" dirty="0" smtClean="0"/>
              <a:t>ヶ所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関連会社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会社ヤマムラ産業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会社ヤマムラフード</a:t>
            </a:r>
            <a:endParaRPr lang="en-US" dirty="0"/>
          </a:p>
        </p:txBody>
      </p:sp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(c)2015 YAMAMURASEIKA CO., LTD.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89224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25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25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125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125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125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125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1250" fill="hold"/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1250" fill="hold"/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1250" fill="hold"/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1250" fill="hold"/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uiExpand="1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沿革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 smtClean="0"/>
              <a:t>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株式会社ヤマムラ製菓設立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en-US" altLang="ja-JP" dirty="0" smtClean="0"/>
              <a:t>	</a:t>
            </a:r>
            <a:r>
              <a:rPr lang="ja-JP" altLang="en-US" dirty="0" smtClean="0"/>
              <a:t>月岡工場建設</a:t>
            </a:r>
            <a:endParaRPr lang="en-US" altLang="ja-JP" dirty="0" smtClean="0"/>
          </a:p>
          <a:p>
            <a:r>
              <a:rPr lang="en-US" altLang="ja-JP" dirty="0" smtClean="0"/>
              <a:t>1982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三条工場建設</a:t>
            </a:r>
            <a:endParaRPr lang="en-US" altLang="ja-JP" dirty="0" smtClean="0"/>
          </a:p>
          <a:p>
            <a:r>
              <a:rPr lang="en-US" altLang="ja-JP" dirty="0" smtClean="0"/>
              <a:t>1994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村上工場建設</a:t>
            </a:r>
            <a:endParaRPr lang="en-US" altLang="ja-JP" dirty="0"/>
          </a:p>
          <a:p>
            <a:r>
              <a:rPr lang="en-US" altLang="ja-JP" dirty="0" smtClean="0"/>
              <a:t>1998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株式会社ヤマムラ産業設立</a:t>
            </a:r>
            <a:endParaRPr lang="en-US" altLang="ja-JP" dirty="0" smtClean="0"/>
          </a:p>
          <a:p>
            <a:r>
              <a:rPr lang="en-US" altLang="ja-JP" dirty="0"/>
              <a:t>2000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工場建設</a:t>
            </a:r>
            <a:endParaRPr lang="en-US" altLang="ja-JP" dirty="0" smtClean="0"/>
          </a:p>
          <a:p>
            <a:r>
              <a:rPr lang="en-US" altLang="ja-JP" dirty="0" smtClean="0"/>
              <a:t>2003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株式会社ヤマムラフード設立</a:t>
            </a:r>
            <a:endParaRPr lang="en-US" altLang="ja-JP" dirty="0" smtClean="0"/>
          </a:p>
          <a:p>
            <a:r>
              <a:rPr lang="en-US" altLang="ja-JP" dirty="0" smtClean="0"/>
              <a:t>2007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東工場建設</a:t>
            </a:r>
            <a:endParaRPr lang="en-US" altLang="ja-JP" dirty="0" smtClean="0"/>
          </a:p>
          <a:p>
            <a:r>
              <a:rPr lang="en-US" altLang="ja-JP" dirty="0" smtClean="0"/>
              <a:t>2012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安田工場建設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30587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2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2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ネットワーク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 numCol="2">
            <a:normAutofit/>
          </a:bodyPr>
          <a:lstStyle/>
          <a:p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/>
              <a:t>三条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村上工場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安田工場</a:t>
            </a:r>
            <a:endParaRPr lang="en-US" altLang="ja-JP" dirty="0" smtClean="0"/>
          </a:p>
          <a:p>
            <a:pPr lvl="1"/>
            <a:endParaRPr lang="en-US" altLang="ja-JP" dirty="0" smtClean="0"/>
          </a:p>
          <a:p>
            <a:r>
              <a:rPr lang="ja-JP" altLang="en-US" dirty="0" smtClean="0"/>
              <a:t>営業所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札幌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仙台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大宮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東京</a:t>
            </a:r>
            <a:endParaRPr lang="en-US" altLang="ja-JP" dirty="0" smtClean="0"/>
          </a:p>
          <a:p>
            <a:pPr lvl="1"/>
            <a:r>
              <a:rPr lang="ja-JP" altLang="en-US" dirty="0"/>
              <a:t>横浜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新潟</a:t>
            </a:r>
            <a:endParaRPr lang="en-US" altLang="ja-JP" dirty="0" smtClean="0"/>
          </a:p>
          <a:p>
            <a:pPr lvl="1"/>
            <a:r>
              <a:rPr lang="ja-JP" altLang="en-US" dirty="0"/>
              <a:t>松本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名古屋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京都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大阪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神戸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広島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松山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福岡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鹿児島</a:t>
            </a:r>
            <a:endParaRPr lang="en-US" altLang="ja-JP" dirty="0" smtClean="0"/>
          </a:p>
        </p:txBody>
      </p:sp>
    </p:spTree>
    <p:extLst>
      <p:ext uri="{BB962C8B-B14F-4D97-AF65-F5344CB8AC3E}">
        <p14:creationId xmlns:p14="http://schemas.microsoft.com/office/powerpoint/2010/main" val="7947636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12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12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125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125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125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125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125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125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125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125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125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125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125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125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1250" fill="hold"/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1250" fill="hold"/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25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25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125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125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1250" fill="hold"/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1250" fill="hold"/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1250" fill="hold"/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1250" fill="hold"/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1250" fill="hold"/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1250" fill="hold"/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1250" fill="hold"/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1250" fill="hold"/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1250" fill="hold"/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1250" fill="hold"/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1250" fill="hold"/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1250" fill="hold"/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1250" fill="hold"/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1250" fill="hold"/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1250" fill="hold"/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1250" fill="hold"/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1250" fill="hold"/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8" dur="1250" fill="hold"/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uiExpand="1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おもな商品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 smtClean="0"/>
              <a:t>チョコレート</a:t>
            </a:r>
            <a:endParaRPr lang="en-US" dirty="0"/>
          </a:p>
        </p:txBody>
      </p:sp>
      <p:sp>
        <p:nvSpPr>
          <p:cNvPr id="8" name="コンテンツ プレースホルダー 7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dirty="0"/>
              <a:t>大人</a:t>
            </a:r>
            <a:r>
              <a:rPr lang="ja-JP" altLang="en-US" dirty="0" smtClean="0"/>
              <a:t>の</a:t>
            </a:r>
            <a:r>
              <a:rPr lang="ja-JP" altLang="en-US" dirty="0" err="1" smtClean="0"/>
              <a:t>ほろにが</a:t>
            </a:r>
            <a:r>
              <a:rPr lang="ja-JP" altLang="en-US" dirty="0" smtClean="0"/>
              <a:t>チョコレート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チョコ＆ナッツシリーズ</a:t>
            </a:r>
            <a:endParaRPr lang="en-US" altLang="ja-JP" dirty="0"/>
          </a:p>
          <a:p>
            <a:pPr marL="292608" lvl="1" indent="0">
              <a:buNone/>
            </a:pPr>
            <a:r>
              <a:rPr lang="ja-JP" altLang="en-US" dirty="0" smtClean="0"/>
              <a:t>アーモンド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マカデミアナッツ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カシューナッツ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チョコ＆フルーツシリーズ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オレンジ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ストロベリー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/>
              <a:t>バナナ</a:t>
            </a:r>
            <a:endParaRPr lang="en-US" altLang="ja-JP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ja-JP" altLang="en-US" dirty="0" smtClean="0"/>
              <a:t>スナック</a:t>
            </a:r>
            <a:endParaRPr lang="en-US" dirty="0"/>
          </a:p>
        </p:txBody>
      </p:sp>
      <p:sp>
        <p:nvSpPr>
          <p:cNvPr id="10" name="コンテンツ プレースホルダー 9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r>
              <a:rPr lang="ja-JP" altLang="en-US" dirty="0" smtClean="0"/>
              <a:t>ノンフライポテトチップス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うす塩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のり塩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柚子胡椒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野菜チップス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緑黄色野菜ミックス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根菜</a:t>
            </a:r>
            <a:r>
              <a:rPr lang="ja-JP" altLang="en-US" dirty="0"/>
              <a:t>ミックス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26900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125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125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125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125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125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125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125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125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12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12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/>
      <p:bldP spid="8" grpId="0" build="p"/>
      <p:bldP spid="9" grpId="0"/>
      <p:bldP spid="10" grpId="0"/>
    </p:bldLst>
  </p:timing>
</p:sld>
</file>

<file path=ppt/theme/theme1.xml><?xml version="1.0" encoding="utf-8"?>
<a:theme xmlns:a="http://schemas.openxmlformats.org/drawingml/2006/main" name="レトロスペクト">
  <a:themeElements>
    <a:clrScheme name="デザート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BAB94BD4-5D6D-4148-AB57-A4CCF1FD4E0C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335</TotalTime>
  <Words>132</Words>
  <Application>Microsoft Office PowerPoint</Application>
  <PresentationFormat>ワイド画面</PresentationFormat>
  <Paragraphs>86</Paragraphs>
  <Slides>5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HGP創英角ｺﾞｼｯｸUB</vt:lpstr>
      <vt:lpstr>ＭＳ Ｐゴシック</vt:lpstr>
      <vt:lpstr>游ゴシック</vt:lpstr>
      <vt:lpstr>Calibri</vt:lpstr>
      <vt:lpstr>Calibri Light</vt:lpstr>
      <vt:lpstr>レトロスペクト</vt:lpstr>
      <vt:lpstr>株式会社ヤマムラ製菓 会社案内</vt:lpstr>
      <vt:lpstr>会社概要</vt:lpstr>
      <vt:lpstr>沿革</vt:lpstr>
      <vt:lpstr>ネットワーク</vt:lpstr>
      <vt:lpstr>おもな商品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株式会社ヤマムラ製菓 会社案内</dc:title>
  <dc:creator>Taro Gihyo</dc:creator>
  <cp:lastModifiedBy>Taro Gihyo</cp:lastModifiedBy>
  <cp:revision>39</cp:revision>
  <dcterms:created xsi:type="dcterms:W3CDTF">2015-07-20T07:09:42Z</dcterms:created>
  <dcterms:modified xsi:type="dcterms:W3CDTF">2015-08-08T04:50:21Z</dcterms:modified>
</cp:coreProperties>
</file>

<file path=docProps/thumbnail.jpeg>
</file>