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7"/>
  </p:notesMasterIdLst>
  <p:sldIdLst>
    <p:sldId id="256" r:id="rId2"/>
    <p:sldId id="257" r:id="rId3"/>
    <p:sldId id="259" r:id="rId4"/>
    <p:sldId id="263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8/4/2015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4" name="camera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14" name="camera.wav"/>
          </p:stSnd>
        </p:sndAc>
      </p:transition>
    </mc:Choice>
    <mc:Fallback xmlns="">
      <p:transition spd="slow" advClick="0" advTm="7000">
        <p:fade/>
        <p:sndAc>
          <p:stSnd>
            <p:snd r:embed="rId16" name="camera.wav"/>
          </p:stSnd>
        </p:sndAc>
      </p:transition>
    </mc:Fallback>
  </mc:AlternateConten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沿革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株式会社ヤマムラ製菓設立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	</a:t>
            </a:r>
            <a:r>
              <a:rPr lang="ja-JP" altLang="en-US" dirty="0" smtClean="0"/>
              <a:t>月岡工場建設</a:t>
            </a:r>
            <a:endParaRPr lang="en-US" altLang="ja-JP" dirty="0" smtClean="0"/>
          </a:p>
          <a:p>
            <a:r>
              <a:rPr lang="en-US" altLang="ja-JP" dirty="0" smtClean="0"/>
              <a:t>1982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三条工場建設</a:t>
            </a:r>
            <a:endParaRPr lang="en-US" altLang="ja-JP" dirty="0" smtClean="0"/>
          </a:p>
          <a:p>
            <a:r>
              <a:rPr lang="en-US" altLang="ja-JP" dirty="0" smtClean="0"/>
              <a:t>1994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村上工場建設</a:t>
            </a:r>
            <a:endParaRPr lang="en-US" altLang="ja-JP" dirty="0"/>
          </a:p>
          <a:p>
            <a:r>
              <a:rPr lang="en-US" altLang="ja-JP" dirty="0" smtClean="0"/>
              <a:t>1998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株式会社ヤマムラ産業設立</a:t>
            </a:r>
            <a:endParaRPr lang="en-US" altLang="ja-JP" dirty="0" smtClean="0"/>
          </a:p>
          <a:p>
            <a:r>
              <a:rPr lang="en-US" altLang="ja-JP" dirty="0"/>
              <a:t>2000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工場建設</a:t>
            </a:r>
            <a:endParaRPr lang="en-US" altLang="ja-JP" dirty="0" smtClean="0"/>
          </a:p>
          <a:p>
            <a:r>
              <a:rPr lang="en-US" altLang="ja-JP" dirty="0" smtClean="0"/>
              <a:t>2003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株式会社ヤマムラフード設立</a:t>
            </a:r>
            <a:endParaRPr lang="en-US" altLang="ja-JP" dirty="0" smtClean="0"/>
          </a:p>
          <a:p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東工場建設</a:t>
            </a:r>
            <a:endParaRPr lang="en-US" altLang="ja-JP" dirty="0" smtClean="0"/>
          </a:p>
          <a:p>
            <a:r>
              <a:rPr lang="en-US" altLang="ja-JP" dirty="0" smtClean="0"/>
              <a:t>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安田工場建設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05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ネットワーク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/>
              <a:t>三条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村上工場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安田工場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営業所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札幌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仙台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大宮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東京</a:t>
            </a:r>
            <a:endParaRPr lang="en-US" altLang="ja-JP" dirty="0" smtClean="0"/>
          </a:p>
          <a:p>
            <a:pPr lvl="1"/>
            <a:r>
              <a:rPr lang="ja-JP" altLang="en-US" dirty="0"/>
              <a:t>横浜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新潟</a:t>
            </a:r>
            <a:endParaRPr lang="en-US" altLang="ja-JP" dirty="0" smtClean="0"/>
          </a:p>
          <a:p>
            <a:pPr lvl="1"/>
            <a:r>
              <a:rPr lang="ja-JP" altLang="en-US" dirty="0"/>
              <a:t>松本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名古屋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京都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大阪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神戸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広島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松山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福岡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鹿児島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79476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おもな商品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チョコレート</a:t>
            </a:r>
            <a:endParaRPr 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大人</a:t>
            </a:r>
            <a:r>
              <a:rPr lang="ja-JP" altLang="en-US" dirty="0" smtClean="0"/>
              <a:t>の</a:t>
            </a:r>
            <a:r>
              <a:rPr lang="ja-JP" altLang="en-US" dirty="0" err="1" smtClean="0"/>
              <a:t>ほろにが</a:t>
            </a:r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チョコ＆ナッツシリーズ</a:t>
            </a:r>
            <a:endParaRPr lang="en-US" altLang="ja-JP" dirty="0"/>
          </a:p>
          <a:p>
            <a:pPr marL="292608" lvl="1" indent="0">
              <a:buNone/>
            </a:pPr>
            <a:r>
              <a:rPr lang="ja-JP" altLang="en-US" dirty="0" smtClean="0"/>
              <a:t>アーモンド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マカデミアナッツ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カシューナッツ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チョコ＆フルーツシリーズ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オレンジ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ストロベリー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/>
              <a:t>バナナ</a:t>
            </a:r>
            <a:endParaRPr lang="en-US" altLang="ja-JP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ja-JP" altLang="en-US" dirty="0" smtClean="0"/>
              <a:t>スナック</a:t>
            </a:r>
            <a:endParaRPr 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ノンフライポテトチップス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うす塩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のり塩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柚子胡椒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野菜チップス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緑黄色野菜ミックス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根菜</a:t>
            </a:r>
            <a:r>
              <a:rPr lang="ja-JP" altLang="en-US" dirty="0"/>
              <a:t>ミックス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69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7000">
        <p14:prism dir="u"/>
        <p:sndAc>
          <p:stSnd>
            <p:snd r:embed="rId2" name="camera.wav"/>
          </p:stSnd>
        </p:sndAc>
      </p:transition>
    </mc:Choice>
    <mc:Fallback xmlns="">
      <p:transition spd="slow" advClick="0" advTm="7000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  <p:bldP spid="8" grpId="0" uiExpand="1" build="p"/>
      <p:bldP spid="9" grpId="0" build="p"/>
      <p:bldP spid="10" grpId="0" build="p"/>
    </p:bldLst>
  </p:timing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320</TotalTime>
  <Words>116</Words>
  <Application>Microsoft Office PowerPoint</Application>
  <PresentationFormat>ワイド画面</PresentationFormat>
  <Paragraphs>80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  <vt:lpstr>沿革</vt:lpstr>
      <vt:lpstr>ネットワーク</vt:lpstr>
      <vt:lpstr>おもな商品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40</cp:revision>
  <dcterms:created xsi:type="dcterms:W3CDTF">2015-07-20T07:09:42Z</dcterms:created>
  <dcterms:modified xsi:type="dcterms:W3CDTF">2015-08-04T00:41:44Z</dcterms:modified>
</cp:coreProperties>
</file>