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uiExpand="1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342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2015-08-04T01:03:57Z</dcterms:modified>
</cp:coreProperties>
</file>