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7/22/2018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開催日</a:t>
            </a:r>
            <a:r>
              <a:rPr kumimoji="1" lang="en-US" altLang="ja-JP" dirty="0"/>
              <a:t>	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163638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163638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163638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円（テントレンタル料、交通費、保険、消費税込）</a:t>
            </a:r>
            <a:endParaRPr lang="en-US" altLang="ja-JP" dirty="0"/>
          </a:p>
          <a:p>
            <a:pPr>
              <a:tabLst>
                <a:tab pos="1163638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トリミング</Template>
  <TotalTime>27</TotalTime>
  <Words>107</Words>
  <Application>Microsoft Office PowerPoint</Application>
  <PresentationFormat>ワイド画面</PresentationFormat>
  <Paragraphs>22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6" baseType="lpstr">
      <vt:lpstr>メイリオ</vt:lpstr>
      <vt:lpstr>Franklin Gothic Book</vt:lpstr>
      <vt:lpstr>トリミング</vt:lpstr>
      <vt:lpstr>サマーキャンプ ㏌新潟のご案内</vt:lpstr>
      <vt:lpstr>ツアー概要</vt:lpstr>
      <vt:lpstr>キャンプの目的・特長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4</cp:revision>
  <dcterms:created xsi:type="dcterms:W3CDTF">2018-07-22T00:11:07Z</dcterms:created>
  <dcterms:modified xsi:type="dcterms:W3CDTF">2018-07-22T00:38:28Z</dcterms:modified>
</cp:coreProperties>
</file>

<file path=docProps/thumbnail.jpeg>
</file>