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8EEE83-1E75-4A8A-BEA8-235C8161777D}" type="datetimeFigureOut">
              <a:rPr kumimoji="1" lang="ja-JP" altLang="en-US" smtClean="0"/>
              <a:t>2018/7/23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C62E45-2F7D-41BB-AFC0-2A12E8BF71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6074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2019/6/30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2019/6/30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2019/6/30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2019/6/30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2019/6/30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2019/6/30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2019/6/30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2019/6/30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2019/6/30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2019/6/30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2019/6/30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2019/6/30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F01984-2A3F-4CBF-B4F0-F17607F22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2019/6/30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159CCCC-AF06-439D-9779-FFFA7AD79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5879B4B-C342-4567-A0F2-1FF6EF38C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7236F5-51C0-44C8-B3B2-472F3C3D8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2019/6/30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78D934B-8036-4F16-BE7A-554783169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8687DDD-6083-4BA7-8AB2-5BC80CCCB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8F36A1A-0EA4-4ABA-9C99-1968ACEA3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2019/6/30</a:t>
            </a:r>
            <a:endParaRPr 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0DF5B1B-CAB4-47BA-8F9C-6DE4A5BEC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841A2F7-507A-458E-963F-1B039D799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47CCEE-5524-4E91-BBA8-B4C7237CF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2019/6/30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E96772-57D0-45B5-9B26-59E6F6A7E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744E906-84CB-4439-A575-BC653A482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7A139F-EDD9-4963-80C7-8B6EE0B28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2019/6/30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129FE22-05D2-4113-B55F-A0C704B73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A7EC24-1BA5-4991-A772-EEF922A7C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4095BC-FA50-463F-B56F-3BF190F11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2019/6/30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0352DF-C968-4891-B034-BEF0A738D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AF51B4C-FCB4-40CD-8CBF-5AB75F97F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B32C1B-1CC0-4524-A641-ACB1233BC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2019/6/30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2A3709A-3473-408D-9CCE-5FB392BAD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(c)2019 NATURE TOUR CO., LTD.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EA7DFB1-8D51-4954-ADFA-728A6A747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205</Words>
  <Application>Microsoft Office PowerPoint</Application>
  <PresentationFormat>ワイド画面</PresentationFormat>
  <Paragraphs>73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游ゴシック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3</cp:revision>
  <dcterms:created xsi:type="dcterms:W3CDTF">2018-07-22T00:53:17Z</dcterms:created>
  <dcterms:modified xsi:type="dcterms:W3CDTF">2018-07-23T01:24:32Z</dcterms:modified>
</cp:coreProperties>
</file>