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HGｺﾞｼｯｸM</vt:lpstr>
      <vt:lpstr>Candara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2018-07-22T13:09:22Z</dcterms:modified>
</cp:coreProperties>
</file>