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lvl="1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lvl="1"/>
            <a:r>
              <a:rPr lang="ja-JP" altLang="en-US" dirty="0"/>
              <a:t>地元の文化を知る</a:t>
            </a:r>
            <a:endParaRPr lang="en-US" altLang="ja-JP" dirty="0"/>
          </a:p>
          <a:p>
            <a:pPr lvl="1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lvl="1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lvl="1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lvl="1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lvl="1"/>
            <a:r>
              <a:rPr lang="ja-JP" altLang="en-US" dirty="0"/>
              <a:t>地元の人との交流</a:t>
            </a:r>
            <a:endParaRPr lang="en-US" altLang="ja-JP" dirty="0"/>
          </a:p>
          <a:p>
            <a:pPr lvl="1"/>
            <a:r>
              <a:rPr lang="ja-JP" altLang="en-US" dirty="0"/>
              <a:t>花火大会鑑賞</a:t>
            </a:r>
            <a:endParaRPr lang="en-US" altLang="ja-JP" dirty="0"/>
          </a:p>
          <a:p>
            <a:pPr lvl="1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08:00	</a:t>
            </a:r>
            <a:r>
              <a:rPr lang="ja-JP" altLang="en-US" dirty="0"/>
              <a:t>東京駅集合</a:t>
            </a:r>
            <a:endParaRPr lang="en-US" altLang="ja-JP" dirty="0"/>
          </a:p>
          <a:p>
            <a:r>
              <a:rPr kumimoji="1" lang="en-US" altLang="ja-JP" dirty="0"/>
              <a:t>08:30	</a:t>
            </a:r>
            <a:r>
              <a:rPr lang="ja-JP" altLang="en-US" dirty="0"/>
              <a:t>東京</a:t>
            </a:r>
            <a:r>
              <a:rPr kumimoji="1" lang="ja-JP" altLang="en-US" dirty="0"/>
              <a:t>駅出発</a:t>
            </a:r>
            <a:endParaRPr kumimoji="1"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キャンプ場着</a:t>
            </a:r>
            <a:endParaRPr lang="en-US" altLang="ja-JP" dirty="0"/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lang="en-US" altLang="ja-JP" dirty="0"/>
              <a:t>18:00	</a:t>
            </a:r>
            <a:r>
              <a:rPr lang="ja-JP" altLang="en-US" dirty="0"/>
              <a:t>夕食</a:t>
            </a:r>
            <a:endParaRPr lang="en-US" altLang="ja-JP" dirty="0"/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  <a:endParaRPr kumimoji="1" lang="en-US" altLang="ja-JP" dirty="0"/>
          </a:p>
          <a:p>
            <a:r>
              <a:rPr lang="en-US" altLang="ja-JP" dirty="0"/>
              <a:t>21:30	</a:t>
            </a:r>
            <a:r>
              <a:rPr lang="ja-JP" altLang="en-US" dirty="0"/>
              <a:t>消灯</a:t>
            </a:r>
            <a:r>
              <a:rPr kumimoji="1" lang="en-US" altLang="ja-JP" dirty="0"/>
              <a:t>		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55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06:00	</a:t>
            </a:r>
            <a:r>
              <a:rPr lang="ja-JP" altLang="en-US" dirty="0"/>
              <a:t>地引網</a:t>
            </a:r>
            <a:endParaRPr lang="en-US" altLang="ja-JP" dirty="0"/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  <a:endParaRPr kumimoji="1" lang="en-US" altLang="ja-JP" dirty="0"/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</a:t>
            </a:r>
            <a:r>
              <a:rPr lang="ja-JP" altLang="en-US" dirty="0"/>
              <a:t>せんべいづくり）</a:t>
            </a:r>
            <a:endParaRPr lang="en-US" altLang="ja-JP" dirty="0"/>
          </a:p>
          <a:p>
            <a:r>
              <a:rPr kumimoji="1" lang="en-US" altLang="ja-JP" dirty="0"/>
              <a:t>13:00</a:t>
            </a:r>
            <a:r>
              <a:rPr lang="en-US" altLang="ja-JP" dirty="0"/>
              <a:t>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  <a:endParaRPr kumimoji="1" lang="en-US" altLang="ja-JP" dirty="0"/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  <a:endParaRPr kumimoji="1" lang="en-US" altLang="ja-JP" dirty="0"/>
          </a:p>
          <a:p>
            <a:r>
              <a:rPr lang="en-US" altLang="ja-JP" dirty="0"/>
              <a:t>20:30	</a:t>
            </a:r>
            <a:r>
              <a:rPr lang="ja-JP" altLang="en-US" dirty="0"/>
              <a:t>星空観賞</a:t>
            </a:r>
            <a:endParaRPr lang="en-US" altLang="ja-JP" dirty="0"/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22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3B528E-E14F-4FD7-B0BF-FBDA4988A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 </a:t>
            </a:r>
            <a:r>
              <a:rPr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592029-77F2-4646-B3BC-AFF1ED7E85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  <a:endParaRPr kumimoji="1" lang="en-US" altLang="ja-JP" dirty="0"/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  <a:endParaRPr kumimoji="1" lang="en-US" altLang="ja-JP" dirty="0"/>
          </a:p>
          <a:p>
            <a:r>
              <a:rPr lang="en-US" altLang="ja-JP" dirty="0"/>
              <a:t>12:00	</a:t>
            </a:r>
            <a:r>
              <a:rPr lang="ja-JP" altLang="en-US" dirty="0"/>
              <a:t>昼食</a:t>
            </a:r>
            <a:endParaRPr lang="en-US" altLang="ja-JP" dirty="0"/>
          </a:p>
          <a:p>
            <a:r>
              <a:rPr lang="en-US" altLang="ja-JP" dirty="0"/>
              <a:t>13:30	</a:t>
            </a:r>
            <a:r>
              <a:rPr lang="ja-JP" altLang="en-US" dirty="0"/>
              <a:t>キャンプ場出発</a:t>
            </a:r>
            <a:endParaRPr lang="en-US" altLang="ja-JP" dirty="0"/>
          </a:p>
          <a:p>
            <a:r>
              <a:rPr lang="en-US" altLang="ja-JP" dirty="0"/>
              <a:t>18:30	</a:t>
            </a:r>
            <a:r>
              <a:rPr lang="ja-JP" altLang="en-US" dirty="0"/>
              <a:t>東京駅着、解散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6151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429AC8-3712-4101-898E-30EA7C57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主催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C6353E-5509-4640-B94E-3B8846ABE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7525" algn="l"/>
              </a:tabLst>
            </a:pPr>
            <a:r>
              <a:rPr lang="ja-JP" altLang="en-US" dirty="0"/>
              <a:t>社名</a:t>
            </a:r>
            <a:r>
              <a:rPr lang="en-US" altLang="ja-JP" dirty="0"/>
              <a:t>	</a:t>
            </a:r>
            <a:r>
              <a:rPr kumimoji="1" lang="ja-JP" altLang="en-US" dirty="0"/>
              <a:t>株式会社ネイチャーツアー</a:t>
            </a:r>
            <a:endParaRPr kumimoji="1" lang="en-US" altLang="ja-JP" dirty="0"/>
          </a:p>
          <a:p>
            <a:pPr>
              <a:tabLst>
                <a:tab pos="1787525" algn="l"/>
              </a:tabLst>
            </a:pPr>
            <a:r>
              <a:rPr lang="ja-JP" altLang="en-US" dirty="0"/>
              <a:t>住所</a:t>
            </a:r>
            <a:r>
              <a:rPr lang="en-US" altLang="ja-JP" dirty="0"/>
              <a:t>	</a:t>
            </a:r>
            <a:r>
              <a:rPr lang="ja-JP" altLang="en-US" dirty="0"/>
              <a:t>東京都中央区八重洲</a:t>
            </a:r>
            <a:r>
              <a:rPr lang="en-US" altLang="ja-JP" dirty="0"/>
              <a:t>9-9-9</a:t>
            </a:r>
          </a:p>
          <a:p>
            <a:pPr>
              <a:tabLst>
                <a:tab pos="1787525" algn="l"/>
              </a:tabLst>
            </a:pPr>
            <a:r>
              <a:rPr kumimoji="1" lang="en-US" altLang="ja-JP" dirty="0"/>
              <a:t>TEL	03-9999-9999</a:t>
            </a:r>
          </a:p>
          <a:p>
            <a:pPr>
              <a:tabLst>
                <a:tab pos="1787525" algn="l"/>
              </a:tabLst>
            </a:pPr>
            <a:r>
              <a:rPr lang="en-US" altLang="ja-JP" dirty="0"/>
              <a:t>Web	http://www.xxxxxxxxxx.co.jp</a:t>
            </a:r>
          </a:p>
          <a:p>
            <a:pPr>
              <a:tabLst>
                <a:tab pos="1787525" algn="l"/>
              </a:tabLst>
            </a:pPr>
            <a:r>
              <a:rPr kumimoji="1" lang="ja-JP" altLang="en-US" dirty="0"/>
              <a:t>お問合せ先</a:t>
            </a:r>
            <a:r>
              <a:rPr kumimoji="1" lang="en-US" altLang="ja-JP" dirty="0"/>
              <a:t>	info@</a:t>
            </a:r>
            <a:r>
              <a:rPr lang="en-US" altLang="ja-JP" dirty="0"/>
              <a:t> xxxxxxxxxx.co.jp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172358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121</Words>
  <Application>Microsoft Office PowerPoint</Application>
  <PresentationFormat>ワイド画面</PresentationFormat>
  <Paragraphs>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Franklin Gothic Book</vt:lpstr>
      <vt:lpstr>トリミング</vt:lpstr>
      <vt:lpstr>サマーキャンプ ㏌新潟のご案内</vt:lpstr>
      <vt:lpstr>キャンプの目的・特長</vt:lpstr>
      <vt:lpstr>ツアー概要</vt:lpstr>
      <vt:lpstr>スケジュール 1日目</vt:lpstr>
      <vt:lpstr>スケジュール 2日目</vt:lpstr>
      <vt:lpstr>スケジュール 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2018-07-23T01:06:11Z</dcterms:modified>
</cp:coreProperties>
</file>