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lnSpc>
                <a:spcPct val="150000"/>
              </a:lnSpc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lnSpc>
                <a:spcPct val="150000"/>
              </a:lnSpc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lnSpc>
                <a:spcPct val="150000"/>
              </a:lnSpc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lnSpc>
                <a:spcPct val="150000"/>
              </a:lnSpc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4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ツアー概要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10</cp:revision>
  <dcterms:created xsi:type="dcterms:W3CDTF">2018-07-22T00:53:17Z</dcterms:created>
  <dcterms:modified xsi:type="dcterms:W3CDTF">2018-07-23T01:02:18Z</dcterms:modified>
</cp:coreProperties>
</file>