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6589573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863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295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431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6041249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724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178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8297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218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54526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49173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83031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B3F4B3FD-D0DC-437C-B14F-6C4E8BA5D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ツアー概要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54100E9-4A18-4F1B-A1FF-AE060C4969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441450" algn="l"/>
              </a:tabLst>
            </a:pPr>
            <a:r>
              <a:rPr kumimoji="1" lang="ja-JP" altLang="en-US" dirty="0"/>
              <a:t>開催日</a:t>
            </a:r>
            <a:r>
              <a:rPr lang="en-US" altLang="ja-JP" dirty="0"/>
              <a:t>	</a:t>
            </a:r>
            <a:r>
              <a:rPr kumimoji="1" lang="en-US" altLang="ja-JP" dirty="0"/>
              <a:t>8</a:t>
            </a:r>
            <a:r>
              <a:rPr kumimoji="1" lang="ja-JP" altLang="en-US" dirty="0"/>
              <a:t>月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日～</a:t>
            </a:r>
            <a:r>
              <a:rPr kumimoji="1" lang="en-US" altLang="ja-JP" dirty="0"/>
              <a:t>5</a:t>
            </a:r>
            <a:r>
              <a:rPr kumimoji="1" lang="ja-JP" altLang="en-US" dirty="0"/>
              <a:t>日（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日）</a:t>
            </a:r>
            <a:endParaRPr kumimoji="1"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宿泊地</a:t>
            </a:r>
            <a:r>
              <a:rPr lang="en-US" altLang="ja-JP" dirty="0"/>
              <a:t>	</a:t>
            </a:r>
            <a:r>
              <a:rPr lang="ja-JP" altLang="en-US" dirty="0"/>
              <a:t>新潟県海浜町シーサイドキャンプ場（テント泊）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定員</a:t>
            </a:r>
            <a:r>
              <a:rPr lang="en-US" altLang="ja-JP" dirty="0"/>
              <a:t>	10</a:t>
            </a:r>
            <a:r>
              <a:rPr lang="ja-JP" altLang="en-US" dirty="0"/>
              <a:t>組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料金</a:t>
            </a:r>
            <a:r>
              <a:rPr lang="en-US" altLang="ja-JP" dirty="0"/>
              <a:t>	</a:t>
            </a:r>
            <a:r>
              <a:rPr lang="ja-JP" altLang="en-US" dirty="0"/>
              <a:t>大人 </a:t>
            </a:r>
            <a:r>
              <a:rPr lang="en-US" altLang="ja-JP" dirty="0"/>
              <a:t>20,000</a:t>
            </a:r>
            <a:r>
              <a:rPr lang="ja-JP" altLang="en-US" dirty="0"/>
              <a:t>円　小・中学生 </a:t>
            </a:r>
            <a:r>
              <a:rPr lang="en-US" altLang="ja-JP" dirty="0"/>
              <a:t>17,000</a:t>
            </a:r>
            <a:r>
              <a:rPr lang="ja-JP" altLang="en-US" dirty="0"/>
              <a:t>円</a:t>
            </a:r>
            <a:br>
              <a:rPr lang="en-US" altLang="ja-JP" dirty="0"/>
            </a:br>
            <a:r>
              <a:rPr lang="en-US" altLang="ja-JP" dirty="0"/>
              <a:t>	</a:t>
            </a:r>
            <a:r>
              <a:rPr lang="ja-JP" altLang="en-US" dirty="0"/>
              <a:t>（テントレンタル料、交通費、保険、消費税込）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交通</a:t>
            </a:r>
            <a:r>
              <a:rPr lang="en-US" altLang="ja-JP" dirty="0"/>
              <a:t>	</a:t>
            </a:r>
            <a:r>
              <a:rPr lang="ja-JP" altLang="en-US" dirty="0"/>
              <a:t>バス（東京駅発。自家用車で現地集合可）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41383669"/>
      </p:ext>
    </p:extLst>
  </p:cSld>
  <p:clrMapOvr>
    <a:masterClrMapping/>
  </p:clrMapOvr>
</p:sld>
</file>

<file path=ppt/theme/theme1.xml><?xml version="1.0" encoding="utf-8"?>
<a:theme xmlns:a="http://schemas.openxmlformats.org/drawingml/2006/main" name="トリミング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678</TotalTime>
  <Words>4</Words>
  <Application>Microsoft Office PowerPoint</Application>
  <PresentationFormat>ワイド画面</PresentationFormat>
  <Paragraphs>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メイリオ</vt:lpstr>
      <vt:lpstr>Franklin Gothic Book</vt:lpstr>
      <vt:lpstr>トリミング</vt:lpstr>
      <vt:lpstr>ツアー概要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サマーキャンプ ㏌新潟のご案内</dc:title>
  <dc:creator>Gihyo Taro</dc:creator>
  <cp:lastModifiedBy>Gihyo Taro</cp:lastModifiedBy>
  <cp:revision>8</cp:revision>
  <dcterms:created xsi:type="dcterms:W3CDTF">2018-07-22T00:53:17Z</dcterms:created>
  <dcterms:modified xsi:type="dcterms:W3CDTF">2018-07-23T00:43:16Z</dcterms:modified>
</cp:coreProperties>
</file>