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l"/>
            </a:pPr>
            <a:r>
              <a:rPr kumimoji="1" lang="ja-JP" altLang="en-US" dirty="0"/>
              <a:t>開催日</a:t>
            </a:r>
            <a:r>
              <a:rPr kumimoji="1" lang="en-US" altLang="ja-JP" dirty="0"/>
              <a:t>	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l"/>
              <a:tabLst>
                <a:tab pos="1163638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l"/>
              <a:tabLst>
                <a:tab pos="1163638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l"/>
              <a:tabLst>
                <a:tab pos="1163638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円（テントレンタル料、交通費、保険、消費税込）</a:t>
            </a:r>
            <a:endParaRPr lang="en-US" altLang="ja-JP" dirty="0"/>
          </a:p>
          <a:p>
            <a:pPr>
              <a:buClr>
                <a:schemeClr val="accent5">
                  <a:lumMod val="50000"/>
                </a:schemeClr>
              </a:buClr>
              <a:buFont typeface="Wingdings" panose="05000000000000000000" pitchFamily="2" charset="2"/>
              <a:buChar char="l"/>
              <a:tabLst>
                <a:tab pos="1163638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Franklin Gothic Book</vt:lpstr>
      <vt:lpstr>Wingdings</vt:lpstr>
      <vt:lpstr>トリミング</vt:lpstr>
      <vt:lpstr>ツアー概要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4</cp:revision>
  <dcterms:created xsi:type="dcterms:W3CDTF">2018-07-22T00:53:17Z</dcterms:created>
  <dcterms:modified xsi:type="dcterms:W3CDTF">2018-07-22T12:52:44Z</dcterms:modified>
</cp:coreProperties>
</file>