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サマーキャンプ</a:t>
            </a:r>
            <a:br>
              <a:rPr lang="en-US" altLang="ja-JP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㏌新潟のご案内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親子で</a:t>
            </a:r>
            <a:r>
              <a:rPr kumimoji="1" lang="en-US" altLang="ja-JP" sz="3600" dirty="0"/>
              <a:t>2</a:t>
            </a:r>
            <a:r>
              <a:rPr kumimoji="1" lang="ja-JP" altLang="en-US" sz="3600" dirty="0"/>
              <a:t>泊</a:t>
            </a:r>
            <a:r>
              <a:rPr kumimoji="1" lang="en-US" altLang="ja-JP" sz="3600" dirty="0"/>
              <a:t>3</a:t>
            </a:r>
            <a:r>
              <a:rPr kumimoji="1" lang="ja-JP" altLang="en-US" sz="3600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2018-07-22T13:02:48Z</dcterms:modified>
</cp:coreProperties>
</file>