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441450" algn="l"/>
              </a:tabLst>
            </a:pPr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定員</a:t>
            </a:r>
            <a:r>
              <a:rPr lang="en-US" altLang="ja-JP" dirty="0"/>
              <a:t>	10</a:t>
            </a:r>
            <a:r>
              <a:rPr lang="ja-JP" altLang="en-US" dirty="0"/>
              <a:t>組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料金</a:t>
            </a:r>
            <a:r>
              <a:rPr lang="en-US" altLang="ja-JP" dirty="0"/>
              <a:t>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pPr>
              <a:tabLst>
                <a:tab pos="1441450" algn="l"/>
              </a:tabLst>
            </a:pPr>
            <a:r>
              <a:rPr lang="ja-JP" altLang="en-US" dirty="0"/>
              <a:t>交通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8</cp:revision>
  <dcterms:created xsi:type="dcterms:W3CDTF">2018-07-22T00:53:17Z</dcterms:created>
  <dcterms:modified xsi:type="dcterms:W3CDTF">2018-07-22T13:40:03Z</dcterms:modified>
</cp:coreProperties>
</file>