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円（テントレンタル料、交通費、保険、消費税込）</a:t>
            </a:r>
            <a:endParaRPr lang="en-US" altLang="ja-JP" dirty="0"/>
          </a:p>
          <a:p>
            <a:pPr>
              <a:tabLst>
                <a:tab pos="1163638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2018-07-22T12:50:20Z</dcterms:modified>
</cp:coreProperties>
</file>