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サマーキャンプ</a:t>
            </a:r>
            <a:br>
              <a:rPr lang="en-US" altLang="ja-JP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㏌新潟のご案内</a:t>
            </a:r>
            <a:endParaRPr kumimoji="1" lang="ja-JP" altLang="en-US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サマーキャンプ ㏌新潟のご案内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3</cp:revision>
  <dcterms:created xsi:type="dcterms:W3CDTF">2018-07-22T00:53:17Z</dcterms:created>
  <dcterms:modified xsi:type="dcterms:W3CDTF">2018-07-22T13:15:54Z</dcterms:modified>
</cp:coreProperties>
</file>