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5C8753-1748-4B82-AE26-DC4DE7369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br>
              <a:rPr lang="en-US" altLang="ja-JP" dirty="0"/>
            </a:br>
            <a:r>
              <a:rPr lang="ja-JP" altLang="en-US" dirty="0"/>
              <a:t>㏌新潟のご案内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F0C07F-F82A-464F-A59C-F8DCAEC840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42019690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サマーキャンプ ㏌新潟のご案内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2</cp:revision>
  <dcterms:created xsi:type="dcterms:W3CDTF">2018-07-22T00:53:17Z</dcterms:created>
  <dcterms:modified xsi:type="dcterms:W3CDTF">2018-07-23T00:51:38Z</dcterms:modified>
</cp:coreProperties>
</file>