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 lnSpcReduction="10000"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r>
              <a:rPr lang="ja-JP" altLang="en-US" dirty="0"/>
              <a:t>地元の文化を知る</a:t>
            </a:r>
            <a:endParaRPr lang="en-US" altLang="ja-JP" dirty="0"/>
          </a:p>
          <a:p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r>
              <a:rPr lang="ja-JP" altLang="en-US" dirty="0"/>
              <a:t>地元の人との交流</a:t>
            </a:r>
            <a:endParaRPr lang="en-US" altLang="ja-JP" dirty="0"/>
          </a:p>
          <a:p>
            <a:r>
              <a:rPr lang="ja-JP" altLang="en-US" dirty="0"/>
              <a:t>花火大会鑑賞</a:t>
            </a:r>
            <a:endParaRPr lang="en-US" altLang="ja-JP" dirty="0"/>
          </a:p>
          <a:p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93</Words>
  <Application>Microsoft Office PowerPoint</Application>
  <PresentationFormat>ワイド画面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キャンプの目的・特長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5</cp:revision>
  <dcterms:created xsi:type="dcterms:W3CDTF">2018-07-22T00:53:17Z</dcterms:created>
  <dcterms:modified xsi:type="dcterms:W3CDTF">2018-07-22T13:22:50Z</dcterms:modified>
</cp:coreProperties>
</file>