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72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1/28/2019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1/28/2019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1/28/2019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B3F4B3FD-D0DC-437C-B14F-6C4E8BA5D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ツアー概要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54100E9-4A18-4F1B-A1FF-AE060C496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開催日</a:t>
            </a:r>
            <a:r>
              <a:rPr lang="en-US" altLang="ja-JP" dirty="0"/>
              <a:t>	</a:t>
            </a:r>
            <a:r>
              <a:rPr kumimoji="1" lang="en-US" altLang="ja-JP" dirty="0"/>
              <a:t>8</a:t>
            </a:r>
            <a:r>
              <a:rPr kumimoji="1" lang="ja-JP" altLang="en-US" dirty="0"/>
              <a:t>月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日～</a:t>
            </a:r>
            <a:r>
              <a:rPr kumimoji="1" lang="en-US" altLang="ja-JP" dirty="0"/>
              <a:t>5</a:t>
            </a:r>
            <a:r>
              <a:rPr kumimoji="1" lang="ja-JP" altLang="en-US" dirty="0"/>
              <a:t>日（</a:t>
            </a:r>
            <a:r>
              <a:rPr kumimoji="1" lang="en-US" altLang="ja-JP" dirty="0"/>
              <a:t>2</a:t>
            </a:r>
            <a:r>
              <a:rPr kumimoji="1" lang="ja-JP" altLang="en-US" dirty="0"/>
              <a:t>泊</a:t>
            </a:r>
            <a:r>
              <a:rPr kumimoji="1" lang="en-US" altLang="ja-JP" dirty="0"/>
              <a:t>3</a:t>
            </a:r>
            <a:r>
              <a:rPr kumimoji="1" lang="ja-JP" altLang="en-US" dirty="0"/>
              <a:t>日）</a:t>
            </a:r>
            <a:endParaRPr kumimoji="1" lang="en-US" altLang="ja-JP" dirty="0"/>
          </a:p>
          <a:p>
            <a:r>
              <a:rPr lang="ja-JP" altLang="en-US" dirty="0"/>
              <a:t>宿泊地</a:t>
            </a:r>
            <a:r>
              <a:rPr lang="en-US" altLang="ja-JP" dirty="0"/>
              <a:t>	</a:t>
            </a:r>
            <a:r>
              <a:rPr lang="ja-JP" altLang="en-US" dirty="0"/>
              <a:t>新潟県海浜町シーサイドキャンプ場（テント泊）</a:t>
            </a:r>
            <a:endParaRPr lang="en-US" altLang="ja-JP" dirty="0"/>
          </a:p>
          <a:p>
            <a:r>
              <a:rPr lang="ja-JP" altLang="en-US" dirty="0"/>
              <a:t>定員</a:t>
            </a:r>
            <a:r>
              <a:rPr lang="en-US" altLang="ja-JP" dirty="0"/>
              <a:t>		10</a:t>
            </a:r>
            <a:r>
              <a:rPr lang="ja-JP" altLang="en-US" dirty="0"/>
              <a:t>組</a:t>
            </a:r>
            <a:endParaRPr lang="en-US" altLang="ja-JP" dirty="0"/>
          </a:p>
          <a:p>
            <a:r>
              <a:rPr lang="ja-JP" altLang="en-US" dirty="0"/>
              <a:t>料金</a:t>
            </a:r>
            <a:r>
              <a:rPr lang="en-US" altLang="ja-JP" dirty="0"/>
              <a:t>		</a:t>
            </a:r>
            <a:r>
              <a:rPr lang="ja-JP" altLang="en-US" dirty="0"/>
              <a:t>大人 </a:t>
            </a:r>
            <a:r>
              <a:rPr lang="en-US" altLang="ja-JP" dirty="0"/>
              <a:t>20,000</a:t>
            </a:r>
            <a:r>
              <a:rPr lang="ja-JP" altLang="en-US" dirty="0"/>
              <a:t>円　小・中学生 </a:t>
            </a:r>
            <a:r>
              <a:rPr lang="en-US" altLang="ja-JP" dirty="0"/>
              <a:t>17,000</a:t>
            </a:r>
            <a:r>
              <a:rPr lang="ja-JP" altLang="en-US" dirty="0"/>
              <a:t>円</a:t>
            </a:r>
            <a:br>
              <a:rPr lang="en-US" altLang="ja-JP" dirty="0"/>
            </a:br>
            <a:r>
              <a:rPr lang="en-US" altLang="ja-JP" dirty="0"/>
              <a:t>	</a:t>
            </a:r>
            <a:r>
              <a:rPr lang="ja-JP" altLang="en-US" dirty="0"/>
              <a:t>（テントレンタル料、交通費、保険、消費税込）</a:t>
            </a:r>
            <a:endParaRPr lang="en-US" altLang="ja-JP" dirty="0"/>
          </a:p>
          <a:p>
            <a:r>
              <a:rPr lang="ja-JP" altLang="en-US" dirty="0"/>
              <a:t>交通</a:t>
            </a:r>
            <a:r>
              <a:rPr lang="en-US" altLang="ja-JP"/>
              <a:t>	</a:t>
            </a:r>
            <a:r>
              <a:rPr lang="en-US" altLang="ja-JP" dirty="0"/>
              <a:t>	</a:t>
            </a:r>
            <a:r>
              <a:rPr lang="ja-JP" altLang="en-US" dirty="0"/>
              <a:t>バス（東京駅発。自家用車で現地集合可）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1383669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4</Words>
  <Application>Microsoft Office PowerPoint</Application>
  <PresentationFormat>ワイド画面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Franklin Gothic Book</vt:lpstr>
      <vt:lpstr>トリミング</vt:lpstr>
      <vt:lpstr>ツアー概要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伊藤鮎</cp:lastModifiedBy>
  <cp:revision>8</cp:revision>
  <dcterms:created xsi:type="dcterms:W3CDTF">2018-07-22T00:53:17Z</dcterms:created>
  <dcterms:modified xsi:type="dcterms:W3CDTF">2019-01-28T01:19:10Z</dcterms:modified>
</cp:coreProperties>
</file>