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15128" y="1788454"/>
            <a:ext cx="8361229" cy="2098226"/>
          </a:xfrm>
        </p:spPr>
        <p:txBody>
          <a:bodyPr anchor="b">
            <a:noAutofit/>
          </a:bodyPr>
          <a:lstStyle>
            <a:lvl1pPr algn="ct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9906" y="3956279"/>
            <a:ext cx="6831673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3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2858" y="6453386"/>
            <a:ext cx="1607944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7/23/2018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054" y="6453386"/>
            <a:ext cx="7023377" cy="404614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752858" y="744469"/>
            <a:ext cx="10674117" cy="5349671"/>
            <a:chOff x="752858" y="744469"/>
            <a:chExt cx="10674117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8151962" y="1685652"/>
              <a:ext cx="3275013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4" name="Freeform 6"/>
            <p:cNvSpPr/>
            <p:nvPr/>
          </p:nvSpPr>
          <p:spPr bwMode="auto">
            <a:xfrm flipH="1" flipV="1">
              <a:off x="752858" y="744469"/>
              <a:ext cx="3275668" cy="4408488"/>
            </a:xfrm>
            <a:custGeom>
              <a:avLst/>
              <a:gdLst/>
              <a:ahLst/>
              <a:cxnLst/>
              <a:rect l="l" t="t" r="r" b="b"/>
              <a:pathLst>
                <a:path w="10002" h="1000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65895734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2295525"/>
            <a:ext cx="9601200" cy="357187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7/23/2018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28634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96561" y="624156"/>
            <a:ext cx="1565766" cy="5243244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624156"/>
            <a:ext cx="8179641" cy="5243244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7/23/2018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52950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7/23/2018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64314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025" y="1301360"/>
            <a:ext cx="9612971" cy="2852737"/>
          </a:xfrm>
        </p:spPr>
        <p:txBody>
          <a:bodyPr anchor="b">
            <a:normAutofit/>
          </a:bodyPr>
          <a:lstStyle>
            <a:lvl1pPr algn="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025" y="4216328"/>
            <a:ext cx="9612971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8908" y="6453386"/>
            <a:ext cx="162240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7/23/2018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312" y="6453386"/>
            <a:ext cx="7023377" cy="404614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7" name="Freeform 6" title="Crop Mark"/>
          <p:cNvSpPr/>
          <p:nvPr/>
        </p:nvSpPr>
        <p:spPr bwMode="auto">
          <a:xfrm>
            <a:off x="8151962" y="1685652"/>
            <a:ext cx="3275013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</p:spTree>
    <p:extLst>
      <p:ext uri="{BB962C8B-B14F-4D97-AF65-F5344CB8AC3E}">
        <p14:creationId xmlns:p14="http://schemas.microsoft.com/office/powerpoint/2010/main" val="260412493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2285999"/>
            <a:ext cx="4447786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25403" y="2285999"/>
            <a:ext cx="4447786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7/23/2018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27241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71600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5014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25014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7/23/2018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11787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7/23/2018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18297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7/23/2018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82183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4800" baseline="0"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56020" y="685801"/>
            <a:ext cx="5212080" cy="517525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6344"/>
            <a:ext cx="3855720" cy="3011056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7/23/2018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5545269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rmAutofit/>
          </a:bodyPr>
          <a:lstStyle>
            <a:lvl1pPr>
              <a:lnSpc>
                <a:spcPct val="84000"/>
              </a:lnSpc>
              <a:defRPr sz="4800" baseline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32120" y="0"/>
            <a:ext cx="6659880" cy="6857999"/>
          </a:xfrm>
        </p:spPr>
        <p:txBody>
          <a:bodyPr anchor="t"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5968"/>
            <a:ext cx="3855720" cy="3011432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7/23/2018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2491739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286000"/>
            <a:ext cx="96012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7/23/2018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93564" y="6453386"/>
            <a:ext cx="6280830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72736" y="6453386"/>
            <a:ext cx="159629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 title="Side bar"/>
          <p:cNvSpPr/>
          <p:nvPr/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083031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89000"/>
        </a:lnSpc>
        <a:spcBef>
          <a:spcPct val="0"/>
        </a:spcBef>
        <a:buNone/>
        <a:defRPr kumimoji="1" sz="44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84048" indent="-384048" algn="l" defTabSz="914400" rtl="0" eaLnBrk="1" latinLnBrk="0" hangingPunct="1">
        <a:lnSpc>
          <a:spcPct val="94000"/>
        </a:lnSpc>
        <a:spcBef>
          <a:spcPts val="1000"/>
        </a:spcBef>
        <a:spcAft>
          <a:spcPts val="200"/>
        </a:spcAft>
        <a:buFont typeface="Franklin Gothic Book" panose="020B0503020102020204" pitchFamily="34" charset="0"/>
        <a:buChar char="■"/>
        <a:defRPr kumimoji="1"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kumimoji="1" sz="20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kumimoji="1"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kumimoji="1" sz="180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kumimoji="1"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7432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kumimoji="1"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200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kumimoji="1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657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kumimoji="1"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4114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kumimoji="1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3" orient="horz" pos="1368">
          <p15:clr>
            <a:srgbClr val="F26B43"/>
          </p15:clr>
        </p15:guide>
        <p15:guide id="4" orient="horz" pos="1440">
          <p15:clr>
            <a:srgbClr val="F26B43"/>
          </p15:clr>
        </p15:guide>
        <p15:guide id="6" orient="horz" pos="3696">
          <p15:clr>
            <a:srgbClr val="F26B43"/>
          </p15:clr>
        </p15:guide>
        <p15:guide id="7" orient="horz" pos="432">
          <p15:clr>
            <a:srgbClr val="F26B43"/>
          </p15:clr>
        </p15:guide>
        <p15:guide id="8" orient="horz" pos="1512">
          <p15:clr>
            <a:srgbClr val="F26B43"/>
          </p15:clr>
        </p15:guide>
        <p15:guide id="9" pos="6912">
          <p15:clr>
            <a:srgbClr val="F26B43"/>
          </p15:clr>
        </p15:guide>
        <p15:guide id="10" pos="936">
          <p15:clr>
            <a:srgbClr val="F26B43"/>
          </p15:clr>
        </p15:guide>
        <p15:guide id="11" pos="86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B5C8753-1748-4B82-AE26-DC4DE736915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/>
              <a:t>サマーキャンプ</a:t>
            </a:r>
            <a:br>
              <a:rPr lang="en-US" altLang="ja-JP" dirty="0"/>
            </a:br>
            <a:r>
              <a:rPr lang="ja-JP" altLang="en-US" dirty="0"/>
              <a:t>㏌新潟のご案内</a:t>
            </a:r>
            <a:endParaRPr kumimoji="1" lang="ja-JP" altLang="en-US" dirty="0"/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1BF0C07F-F82A-464F-A59C-F8DCAEC840E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親子で</a:t>
            </a:r>
            <a:r>
              <a:rPr kumimoji="1" lang="en-US" altLang="ja-JP" dirty="0"/>
              <a:t>2</a:t>
            </a:r>
            <a:r>
              <a:rPr kumimoji="1" lang="ja-JP" altLang="en-US" dirty="0"/>
              <a:t>泊</a:t>
            </a:r>
            <a:r>
              <a:rPr kumimoji="1" lang="en-US" altLang="ja-JP" dirty="0"/>
              <a:t>3</a:t>
            </a:r>
            <a:r>
              <a:rPr kumimoji="1" lang="ja-JP" altLang="en-US" dirty="0"/>
              <a:t>日の自然体験</a:t>
            </a: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34DFD783-9125-42F7-95EF-09CB6C08A9B4}"/>
              </a:ext>
            </a:extLst>
          </p:cNvPr>
          <p:cNvSpPr txBox="1"/>
          <p:nvPr/>
        </p:nvSpPr>
        <p:spPr>
          <a:xfrm>
            <a:off x="2292626" y="4651513"/>
            <a:ext cx="1369862" cy="646331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8/3</a:t>
            </a:r>
            <a:r>
              <a:rPr kumimoji="1" lang="ja-JP" altLang="en-US" dirty="0"/>
              <a:t>～</a:t>
            </a:r>
            <a:r>
              <a:rPr kumimoji="1" lang="en-US" altLang="ja-JP" dirty="0"/>
              <a:t>5</a:t>
            </a:r>
          </a:p>
          <a:p>
            <a:r>
              <a:rPr lang="en-US" altLang="ja-JP" dirty="0"/>
              <a:t>10</a:t>
            </a:r>
            <a:r>
              <a:rPr lang="ja-JP" altLang="en-US" dirty="0"/>
              <a:t>組限定！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142019690"/>
      </p:ext>
    </p:extLst>
  </p:cSld>
  <p:clrMapOvr>
    <a:masterClrMapping/>
  </p:clrMapOvr>
</p:sld>
</file>

<file path=ppt/theme/theme1.xml><?xml version="1.0" encoding="utf-8"?>
<a:theme xmlns:a="http://schemas.openxmlformats.org/drawingml/2006/main" name="トリミング">
  <a:themeElements>
    <a:clrScheme name="Crop">
      <a:dk1>
        <a:sysClr val="windowText" lastClr="000000"/>
      </a:dk1>
      <a:lt1>
        <a:sysClr val="window" lastClr="FFFFFF"/>
      </a:lt1>
      <a:dk2>
        <a:srgbClr val="191B0E"/>
      </a:dk2>
      <a:lt2>
        <a:srgbClr val="EFEDE3"/>
      </a:lt2>
      <a:accent1>
        <a:srgbClr val="8C8D86"/>
      </a:accent1>
      <a:accent2>
        <a:srgbClr val="E6C069"/>
      </a:accent2>
      <a:accent3>
        <a:srgbClr val="897B61"/>
      </a:accent3>
      <a:accent4>
        <a:srgbClr val="8DAB8E"/>
      </a:accent4>
      <a:accent5>
        <a:srgbClr val="77A2BB"/>
      </a:accent5>
      <a:accent6>
        <a:srgbClr val="E28394"/>
      </a:accent6>
      <a:hlink>
        <a:srgbClr val="77A2BB"/>
      </a:hlink>
      <a:folHlink>
        <a:srgbClr val="957A99"/>
      </a:folHlink>
    </a:clrScheme>
    <a:fontScheme name="Crop">
      <a:maj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Crop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rop" id="{EC9488ED-E761-4D60-9AC4-764D1FE2C171}" vid="{CE19780C-D67D-4C13-9DE9-A52BC3BA51B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</TotalTime>
  <Words>17</Words>
  <Application>Microsoft Office PowerPoint</Application>
  <PresentationFormat>ワイド画面</PresentationFormat>
  <Paragraphs>4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4" baseType="lpstr">
      <vt:lpstr>メイリオ</vt:lpstr>
      <vt:lpstr>Franklin Gothic Book</vt:lpstr>
      <vt:lpstr>トリミング</vt:lpstr>
      <vt:lpstr>サマーキャンプ ㏌新潟のご案内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サマーキャンプ ㏌新潟のご案内</dc:title>
  <dc:creator>Gihyo Taro</dc:creator>
  <cp:lastModifiedBy>Gihyo Taro</cp:lastModifiedBy>
  <cp:revision>4</cp:revision>
  <dcterms:created xsi:type="dcterms:W3CDTF">2018-07-22T00:53:17Z</dcterms:created>
  <dcterms:modified xsi:type="dcterms:W3CDTF">2018-07-23T01:01:36Z</dcterms:modified>
</cp:coreProperties>
</file>