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589573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63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29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31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6041249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724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8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82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7/22/2018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21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452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49173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7/22/2018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8303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kumimoji="1"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kumimoji="1"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kumimoji="1"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8466B-4117-4CA8-B3AF-8780FACDF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キャンプの目的・特長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632264-7DF4-4A57-986F-BC14D2D72E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kumimoji="1" lang="ja-JP" altLang="en-US" dirty="0"/>
              <a:t>目的</a:t>
            </a:r>
            <a:endParaRPr kumimoji="1" lang="en-US" altLang="ja-JP" dirty="0"/>
          </a:p>
          <a:p>
            <a:r>
              <a:rPr lang="ja-JP" altLang="en-US" dirty="0"/>
              <a:t>自然の恵みと楽しさを感じる</a:t>
            </a:r>
            <a:endParaRPr lang="en-US" altLang="ja-JP" dirty="0"/>
          </a:p>
          <a:p>
            <a:r>
              <a:rPr lang="ja-JP" altLang="en-US" dirty="0"/>
              <a:t>野菜収穫・地引網を通じて、食への意識を向ける</a:t>
            </a:r>
            <a:endParaRPr lang="en-US" altLang="ja-JP" dirty="0"/>
          </a:p>
          <a:p>
            <a:r>
              <a:rPr lang="ja-JP" altLang="en-US" dirty="0"/>
              <a:t>地元の文化を知る</a:t>
            </a:r>
            <a:endParaRPr lang="en-US" altLang="ja-JP" dirty="0"/>
          </a:p>
          <a:p>
            <a:r>
              <a:rPr kumimoji="1" lang="ja-JP" altLang="en-US" dirty="0"/>
              <a:t>子どもの自立心を育てる</a:t>
            </a:r>
            <a:endParaRPr kumimoji="1" lang="en-US" altLang="ja-JP" dirty="0"/>
          </a:p>
          <a:p>
            <a:r>
              <a:rPr lang="ja-JP" altLang="en-US" dirty="0"/>
              <a:t>参加者同士の交流を楽しむ</a:t>
            </a:r>
            <a:endParaRPr kumimoji="1" lang="en-US" altLang="ja-JP" dirty="0"/>
          </a:p>
          <a:p>
            <a:r>
              <a:rPr kumimoji="1" lang="ja-JP" altLang="en-US" dirty="0"/>
              <a:t>親子で体験を共有し、つながりを深める</a:t>
            </a:r>
            <a:endParaRPr kumimoji="1" lang="en-US" altLang="ja-JP" dirty="0"/>
          </a:p>
          <a:p>
            <a:r>
              <a:rPr lang="ja-JP" altLang="en-US" dirty="0"/>
              <a:t>特長</a:t>
            </a:r>
            <a:endParaRPr lang="en-US" altLang="ja-JP" dirty="0"/>
          </a:p>
          <a:p>
            <a:r>
              <a:rPr kumimoji="1" lang="ja-JP" altLang="en-US" dirty="0"/>
              <a:t>海辺の</a:t>
            </a:r>
            <a:r>
              <a:rPr lang="ja-JP" altLang="en-US" dirty="0"/>
              <a:t>キャンプ場に宿泊</a:t>
            </a:r>
            <a:endParaRPr lang="en-US" altLang="ja-JP" dirty="0"/>
          </a:p>
          <a:p>
            <a:r>
              <a:rPr lang="ja-JP" altLang="en-US" dirty="0"/>
              <a:t>豊富な体験メニュー（地引網、野菜・果物収穫、海水浴、郷土料理など）</a:t>
            </a:r>
            <a:endParaRPr lang="en-US" altLang="ja-JP" dirty="0"/>
          </a:p>
          <a:p>
            <a:r>
              <a:rPr lang="ja-JP" altLang="en-US" dirty="0"/>
              <a:t>地元の人との交流</a:t>
            </a:r>
            <a:endParaRPr lang="en-US" altLang="ja-JP" dirty="0"/>
          </a:p>
          <a:p>
            <a:r>
              <a:rPr lang="ja-JP" altLang="en-US" dirty="0"/>
              <a:t>花火大会鑑賞</a:t>
            </a:r>
            <a:endParaRPr lang="en-US" altLang="ja-JP" dirty="0"/>
          </a:p>
          <a:p>
            <a:r>
              <a:rPr lang="ja-JP" altLang="en-US" dirty="0"/>
              <a:t>経験豊富なスタッフによるサポート</a:t>
            </a:r>
            <a:endParaRPr lang="en-US" altLang="ja-JP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0107274"/>
      </p:ext>
    </p:extLst>
  </p:cSld>
  <p:clrMapOvr>
    <a:masterClrMapping/>
  </p:clrMapOvr>
</p:sld>
</file>

<file path=ppt/theme/theme1.xml><?xml version="1.0" encoding="utf-8"?>
<a:theme xmlns:a="http://schemas.openxmlformats.org/drawingml/2006/main" name="トリミン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93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メイリオ</vt:lpstr>
      <vt:lpstr>Franklin Gothic Book</vt:lpstr>
      <vt:lpstr>トリミング</vt:lpstr>
      <vt:lpstr>キャンプの目的・特長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サマーキャンプ ㏌新潟のご案内</dc:title>
  <dc:creator>Gihyo Taro</dc:creator>
  <cp:lastModifiedBy>Gihyo Taro</cp:lastModifiedBy>
  <cp:revision>4</cp:revision>
  <dcterms:created xsi:type="dcterms:W3CDTF">2018-07-22T00:53:17Z</dcterms:created>
  <dcterms:modified xsi:type="dcterms:W3CDTF">2018-07-22T13:21:21Z</dcterms:modified>
</cp:coreProperties>
</file>