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pPr marL="539750" lvl="1" indent="-382588"/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pPr marL="539750" lvl="1" indent="-382588"/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pPr marL="539750" lvl="1" indent="-382588"/>
            <a:r>
              <a:rPr lang="ja-JP" altLang="en-US" dirty="0"/>
              <a:t>地元の文化を知る</a:t>
            </a:r>
            <a:endParaRPr lang="en-US" altLang="ja-JP" dirty="0"/>
          </a:p>
          <a:p>
            <a:pPr marL="539750" lvl="1" indent="-382588"/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pPr marL="539750" lvl="1" indent="-382588"/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pPr marL="539750" lvl="1" indent="-382588"/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pPr marL="539750" lvl="1" indent="-382588"/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pPr marL="539750" lvl="1" indent="-382588"/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pPr marL="539750" lvl="1" indent="-382588"/>
            <a:r>
              <a:rPr lang="ja-JP" altLang="en-US" dirty="0"/>
              <a:t>地元の人との交流</a:t>
            </a:r>
            <a:endParaRPr lang="en-US" altLang="ja-JP" dirty="0"/>
          </a:p>
          <a:p>
            <a:pPr marL="539750" lvl="1" indent="-382588"/>
            <a:r>
              <a:rPr lang="ja-JP" altLang="en-US" dirty="0"/>
              <a:t>花火大会鑑賞</a:t>
            </a:r>
            <a:endParaRPr lang="en-US" altLang="ja-JP" dirty="0"/>
          </a:p>
          <a:p>
            <a:pPr marL="539750" lvl="1" indent="-382588"/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93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キャンプの目的・特長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6</cp:revision>
  <dcterms:created xsi:type="dcterms:W3CDTF">2018-07-22T00:53:17Z</dcterms:created>
  <dcterms:modified xsi:type="dcterms:W3CDTF">2018-07-22T13:28:34Z</dcterms:modified>
</cp:coreProperties>
</file>