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BAA76DEA-2DCB-43B1-904C-54F2CA79A95E}">
          <p14:sldIdLst>
            <p14:sldId id="257"/>
          </p14:sldIdLst>
        </p14:section>
        <p14:section name="概要" id="{5A038BF7-6A8B-45AC-BA30-725351D45994}">
          <p14:sldIdLst>
            <p14:sldId id="258"/>
            <p14:sldId id="259"/>
          </p14:sldIdLst>
        </p14:section>
        <p14:section name="詳細" id="{24FF270E-194D-40D8-85FF-1A66CA9340C5}">
          <p14:sldIdLst>
            <p14:sldId id="260"/>
            <p14:sldId id="261"/>
            <p14:sldId id="262"/>
          </p14:sldIdLst>
        </p14:section>
        <p14:section name="主催" id="{0A4AEA5E-1248-4958-87C2-BF913AC9B385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2018-07-23T01:32:42Z</dcterms:modified>
</cp:coreProperties>
</file>