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344783"/>
              </p:ext>
            </p:extLst>
          </p:nvPr>
        </p:nvGraphicFramePr>
        <p:xfrm>
          <a:off x="1371600" y="2286000"/>
          <a:ext cx="9601200" cy="4211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4696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2845904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会員種別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利用可能時間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料金（税別）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640080"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店舗会員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640080"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エリア会員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27</TotalTime>
  <Words>78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10</cp:revision>
  <dcterms:created xsi:type="dcterms:W3CDTF">2018-07-16T12:58:52Z</dcterms:created>
  <dcterms:modified xsi:type="dcterms:W3CDTF">2018-07-16T13:37:28Z</dcterms:modified>
</cp:coreProperties>
</file>