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40953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5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6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46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9720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9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69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29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2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280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506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100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69AE7B6-2BAA-4C62-A49C-88F2FAA1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会員種別・料金</a:t>
            </a:r>
          </a:p>
        </p:txBody>
      </p:sp>
    </p:spTree>
    <p:extLst>
      <p:ext uri="{BB962C8B-B14F-4D97-AF65-F5344CB8AC3E}">
        <p14:creationId xmlns:p14="http://schemas.microsoft.com/office/powerpoint/2010/main" val="3980790973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35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会員種別・料金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会員種別・料金</dc:title>
  <dc:creator>Gihyo Taro</dc:creator>
  <cp:lastModifiedBy>Gihyo Taro</cp:lastModifiedBy>
  <cp:revision>14</cp:revision>
  <dcterms:created xsi:type="dcterms:W3CDTF">2018-07-16T12:58:52Z</dcterms:created>
  <dcterms:modified xsi:type="dcterms:W3CDTF">2018-07-16T13:47:23Z</dcterms:modified>
</cp:coreProperties>
</file>