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840638"/>
              </p:ext>
            </p:extLst>
          </p:nvPr>
        </p:nvGraphicFramePr>
        <p:xfrm>
          <a:off x="1371600" y="2286000"/>
          <a:ext cx="7680960" cy="367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192024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10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5</cp:revision>
  <dcterms:created xsi:type="dcterms:W3CDTF">2018-07-16T12:58:52Z</dcterms:created>
  <dcterms:modified xsi:type="dcterms:W3CDTF">2018-07-16T13:19:05Z</dcterms:modified>
</cp:coreProperties>
</file>