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041944-DD91-4C01-A1AE-CC8BD9754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67BBD69-B080-42D2-AE8D-DD36669EA4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09F445-1E59-4F92-9AE9-5BE80E0B5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E14603-6566-4C08-AD09-23340B6A8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AEE2FB-E534-48D1-99C5-945B5BD9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17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510518-9493-40A2-9D9D-3C28189DA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B1D0260-E7A9-4732-8959-7FA0A1B45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5F8627-D67C-471E-B9F5-A11453D5E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B1A467-0448-4CA6-9D7B-78A25264B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05F290-6551-404B-A591-672A760F5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63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F4A16F6-AF29-4CDD-AD2B-FF419E17D2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0D8A612-F8D1-41FA-8A95-4C1C3E1BF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C21D76-899E-4004-A851-9E6C3DC9F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754AF4-5235-422F-9DF2-0F346C4F9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F78588-13B8-4F76-8A84-0F5DE88B6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58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CB811E-7EB5-4C6D-B49A-44A5750FC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1B65F-D488-402C-88C8-BD648B84C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F9D68F-6F06-4565-AE9F-A1783D8B0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494E23-2636-43D9-A13F-9E7F47DD2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F487C9-76F0-4F48-93E0-2BEB41310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58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BD544B-63CF-468D-801F-198CC10BF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5B3EAD-2C56-4B3C-A723-2A8940A59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4CEEFF-EB3B-4F7D-8070-0EB594D69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8CD7E3-A109-4328-AF9F-15B49092B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1F69B5-ED6B-4CF2-984D-527FF00C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97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2FD08A-D67F-4079-A2C9-34BDEDE68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F9FCE4-DD28-4A6B-82E5-AFDDBC9F70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7FAAB93-E044-49A5-BF5C-29C69AA8F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7AA821-24A4-43A9-ABD5-D31FDA6F6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EB3E2D-93CD-4F08-92DB-F3003F4D8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1FEA4-5F49-462F-B502-D002DBC03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50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F74751-ACE4-4716-91CA-8A5DA439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D8B799-CE1A-49B0-8FCB-6C9B691A7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336319-15B2-46F9-AD05-65198AED1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7C63898-4C22-4D74-A2D0-57BEA6EE5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5B4941C-4C65-470A-9626-D34C8686B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9136298-BFB6-4D90-B78F-C5C148D05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5DF167-7EE9-4C21-B487-EA65FCC80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EFA8F7F-1C5E-4B02-9ED1-D92788ED9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62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C4189A-0FFB-4925-B2E2-804F59211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3459FB9-CED3-42DD-9B12-7D6A86368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6B03CED-2A21-4761-8DBF-2858031E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C7F4BF3-E2AC-48F5-A557-8C43A05A3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92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CEC503-AAB9-466D-8FB3-0011E736D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0399252-1C00-48E7-BFED-FADBDBE79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4492563-18F9-4D27-893E-D99A6468A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076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588A3D-0D88-4C78-91E3-23EA01EC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8FAF12-B5F9-4F05-AE33-7E7364D59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A9FC99-7D8E-4711-B6F5-0727610B8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B1DEE-5576-4448-8A56-4D75A46D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3F6853-A9A3-4549-993D-54608BBAD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AD9D88-61DE-4448-AAD9-FCB099DB4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910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B4E33B-695B-46E3-AD95-D029C2AB4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389175A-3AFD-4763-8B43-E13F259599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C04D6D-9BD8-402D-B8FA-E98B1A3DD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7189BF-9DDF-43CE-8B54-A7AB0A046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10D7CF-B9CA-4F52-B403-F703B556F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9709E3-C49A-401B-93BB-CD9F7DD3B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3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970B8BE-61DB-4D34-975E-C3CC00A90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0133EC-5A69-48A3-9591-6FE807444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4B66FC-C4B0-46C8-BAD4-3C66A56BD2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E735-A73C-4CE3-8D0E-892A6A00BB7B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85383A-57E7-497B-9F5A-2FF682522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A55668-5DC3-4401-AEC4-0EC495114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2AF5A-79D7-4ADB-9A60-467445971A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170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7BE8B56-F50F-480B-97B1-BB07D35C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</a:t>
            </a: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6D0EF902-1CAC-4A3B-9ADB-EEED682BE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320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年代別入会者数</dc:title>
  <dc:creator>Gihyo Taro</dc:creator>
  <cp:lastModifiedBy>Gihyo Taro</cp:lastModifiedBy>
  <cp:revision>3</cp:revision>
  <dcterms:created xsi:type="dcterms:W3CDTF">2018-07-18T00:59:46Z</dcterms:created>
  <dcterms:modified xsi:type="dcterms:W3CDTF">2018-07-18T04:43:26Z</dcterms:modified>
</cp:coreProperties>
</file>