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ro\Desktop\sample\ch05\sec59\&#20250;&#21729;&#31278;&#21029;&#12539;&#26009;&#37329;.xlsx!Sheet1!R1C1:R7C4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8" name="オブジェクト 7">
            <a:extLst>
              <a:ext uri="{FF2B5EF4-FFF2-40B4-BE49-F238E27FC236}">
                <a16:creationId xmlns:a16="http://schemas.microsoft.com/office/drawing/2014/main" id="{2303173E-646B-4F02-B6AB-2C1B0FC054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6176814"/>
              </p:ext>
            </p:extLst>
          </p:nvPr>
        </p:nvGraphicFramePr>
        <p:xfrm>
          <a:off x="3948113" y="2112963"/>
          <a:ext cx="4295775" cy="262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Worksheet" r:id="rId3" imgW="4295949" imgH="2628947" progId="Excel.Sheet.12">
                  <p:link updateAutomatic="1"/>
                </p:oleObj>
              </mc:Choice>
              <mc:Fallback>
                <p:oleObj name="Worksheet" r:id="rId3" imgW="4295949" imgH="2628947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48113" y="2112963"/>
                        <a:ext cx="4295775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37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リンクの設定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Franklin Gothic Book</vt:lpstr>
      <vt:lpstr>トリミング</vt:lpstr>
      <vt:lpstr>C:\Users\Taro\Desktop\sample\ch05\sec59\会員種別・料金.xlsx!Sheet1!R1C1:R7C4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15</cp:revision>
  <dcterms:created xsi:type="dcterms:W3CDTF">2018-07-16T12:58:52Z</dcterms:created>
  <dcterms:modified xsi:type="dcterms:W3CDTF">2018-07-16T13:50:00Z</dcterms:modified>
</cp:coreProperties>
</file>