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20代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210</c:v>
                </c:pt>
                <c:pt idx="1">
                  <c:v>189</c:v>
                </c:pt>
                <c:pt idx="2">
                  <c:v>193</c:v>
                </c:pt>
                <c:pt idx="3">
                  <c:v>241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D3-471D-A61A-4A19A6D03FE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30代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244</c:v>
                </c:pt>
                <c:pt idx="1">
                  <c:v>190</c:v>
                </c:pt>
                <c:pt idx="2">
                  <c:v>219</c:v>
                </c:pt>
                <c:pt idx="3">
                  <c:v>262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D3-471D-A61A-4A19A6D03FE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40代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218</c:v>
                </c:pt>
                <c:pt idx="1">
                  <c:v>173</c:v>
                </c:pt>
                <c:pt idx="2">
                  <c:v>191</c:v>
                </c:pt>
                <c:pt idx="3">
                  <c:v>264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BD3-471D-A61A-4A19A6D03FEE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50代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178</c:v>
                </c:pt>
                <c:pt idx="1">
                  <c:v>209</c:v>
                </c:pt>
                <c:pt idx="2">
                  <c:v>213</c:v>
                </c:pt>
                <c:pt idx="3">
                  <c:v>232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BD3-471D-A61A-4A19A6D03FEE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60代以上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0">
                  <c:v>257</c:v>
                </c:pt>
                <c:pt idx="1">
                  <c:v>162</c:v>
                </c:pt>
                <c:pt idx="2">
                  <c:v>211</c:v>
                </c:pt>
                <c:pt idx="3">
                  <c:v>277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BD3-471D-A61A-4A19A6D03F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35824784"/>
        <c:axId val="635825112"/>
      </c:barChart>
      <c:catAx>
        <c:axId val="635824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35825112"/>
        <c:crosses val="autoZero"/>
        <c:auto val="1"/>
        <c:lblAlgn val="ctr"/>
        <c:lblOffset val="100"/>
        <c:noMultiLvlLbl val="0"/>
      </c:catAx>
      <c:valAx>
        <c:axId val="6358251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358247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E4965C-8F65-476B-834F-C61AF61F86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885B174-EAB8-40D9-A89B-1E659B7465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67514B2-266B-443B-B5E3-36DB8A343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9470D0-6DB5-4812-B523-B6091AF10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E74028E-F77A-4ABB-B40D-55E27FDA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8140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E9775C-452C-4EFE-A37B-DAFF3C780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70D5261-FF28-45E2-8CAE-3475C41BEF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5841AD6-F34C-48D9-9E74-4012576EA6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AC1107B-3145-4DEC-86F3-0DEFB5BBC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7FE4AC4-341B-4308-B87E-C7CDC0D81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5904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CDD6AF3-BB24-428A-9F05-9B3E048FAD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A031AB6-00AB-409B-93E3-5F6971FA8F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1D9776F-7B4F-48B9-AD9F-F2EA0F648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3508B92-3075-474E-804A-1D4156907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8EC1D1D-01E0-4182-A9F0-9A1E3536B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6944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852DFA-0E2E-41F9-9DDD-EE252FE03F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D186017-D4DF-43C2-90E7-D9FB129C0C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3CFB0A0-80BB-4E4D-8452-816654663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3ABFCF2-3E08-4ADF-B984-70DD23F5A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B579848-0684-4152-8B71-3926143F0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703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F40D6E-DA50-4ECE-ABA1-9BE23CC49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A03E3E-DF01-46ED-9655-9228DAD5F7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7FC8439-7F03-4B8D-B818-3BC69096A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7978C6C-6E2A-4F76-B402-8D2D77E9A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FA237FD-65BD-4DA2-9F6F-0383A1FF1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2733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F5AB57-EAE7-4576-BE2A-85579CE95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B58530-189C-478A-847F-89D4DFB153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374F406-EEE0-4227-8FE2-3905813074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3A519B8-57F4-4504-A38A-F26DE27BA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4BB968F-A7AD-4AFD-AE22-DC97D7FBB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E672399-9630-4640-9E11-22B17EE48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5373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49D309-FCE8-4782-B4C8-0D4EE62FA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94AC04C-91AA-4170-A762-4B8DDDDB73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CBDDB02-3B72-4947-9E31-0BB573EB69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76FE999-5029-4735-9116-7EC25742A4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A838478-3D91-4EBA-874F-3A6D0C1807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DCC61D9-8A23-4DD9-B55E-7E87FBA82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01EF371-E630-4E47-B378-964CF88A2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30CC343-A09E-45E3-847F-DD9D766FA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820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1F1E8A-B591-4CCD-BCA1-E38690627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E09D3B8-673E-4C0B-A418-ED8CD1570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FCFA4DE-F7CB-437C-B043-B8BAB848C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A718BF8-073B-4E16-B216-3063760BA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5725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919AD6E-2ECD-4EC4-BA7A-C0B18B88B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C628944-25D6-4FBD-8065-5468B15E4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5DD039D-2E36-421A-BAFE-3C519EA0E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8617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8E279E-27F9-47C2-9D33-383A18249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D5270A1-F6CD-4E5E-9C2A-A4E0593533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9843C18-C54D-4940-936D-3AF050695C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ACBE69D-2C05-4E54-9499-68EF1D162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95B26A3-6D5D-41DD-8689-5EB3862B7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8B9EAE0-8A23-4FA3-8713-CCCA100C1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2896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126386-6E88-447C-801F-1C0DAE563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31C9F64-81F1-4C43-8EF6-2A1A86D925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A6A1F03-157E-4420-ACAB-5370DDD790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32E4C69-5CFE-47FB-BEDE-7E3888C370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9EEFC8F-8B0E-4AE6-A982-9E240034CE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7FACD62-8813-4554-B51B-690B07761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3110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A251BE4-8FC2-4CEA-A959-88B63E6AE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21C3D50-F2D5-4808-A6E4-5D6009C607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C689F14-2DD5-4DC6-BDE1-A922642AB8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70D21B-D46B-4053-9E2B-8E9353D1F132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EE20688-8F46-476E-BF3D-6CED40F055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901E4D-EA6F-4DB4-9E30-3821BE1E67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3812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61AD0073-AF4A-4EE1-9B78-4E2B52D93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年代別入会者数推移</a:t>
            </a:r>
          </a:p>
        </p:txBody>
      </p:sp>
      <p:graphicFrame>
        <p:nvGraphicFramePr>
          <p:cNvPr id="22" name="コンテンツ プレースホルダー 21">
            <a:extLst>
              <a:ext uri="{FF2B5EF4-FFF2-40B4-BE49-F238E27FC236}">
                <a16:creationId xmlns:a16="http://schemas.microsoft.com/office/drawing/2014/main" id="{35E0A563-35B2-4A61-A0EE-8722B5CBC01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454405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62959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2122</TotalTime>
  <Words>6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年代別入会者数推移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7</cp:revision>
  <dcterms:created xsi:type="dcterms:W3CDTF">2018-07-16T13:42:40Z</dcterms:created>
  <dcterms:modified xsi:type="dcterms:W3CDTF">2018-07-18T01:05:12Z</dcterms:modified>
</cp:coreProperties>
</file>