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40953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5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6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6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9720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69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29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2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28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506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DF33B5A-BB0E-4FFD-A172-B5B0E7FB4C87}" type="datetimeFigureOut">
              <a:rPr kumimoji="1" lang="ja-JP" altLang="en-US" smtClean="0"/>
              <a:t>2018/7/16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CC66D1D-89BB-44EB-BC1E-A75983D04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10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69AE7B6-2BAA-4C62-A49C-88F2FAA1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会員種別・料金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7450D8FA-A8C6-4096-8BF5-2811E0298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79097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0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会員種別・料金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会員種別・料金</dc:title>
  <dc:creator>Gihyo Taro</dc:creator>
  <cp:lastModifiedBy>Gihyo Taro</cp:lastModifiedBy>
  <cp:revision>1</cp:revision>
  <dcterms:created xsi:type="dcterms:W3CDTF">2018-07-16T12:58:52Z</dcterms:created>
  <dcterms:modified xsi:type="dcterms:W3CDTF">2018-07-16T12:59:15Z</dcterms:modified>
</cp:coreProperties>
</file>