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388025"/>
              </p:ext>
            </p:extLst>
          </p:nvPr>
        </p:nvGraphicFramePr>
        <p:xfrm>
          <a:off x="1371600" y="2286000"/>
          <a:ext cx="9601200" cy="3672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0300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8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4</cp:revision>
  <dcterms:created xsi:type="dcterms:W3CDTF">2018-07-16T12:58:52Z</dcterms:created>
  <dcterms:modified xsi:type="dcterms:W3CDTF">2018-07-16T13:17:06Z</dcterms:modified>
</cp:coreProperties>
</file>