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18603FDC-E32A-4AB5-989C-0864C3EAD2B8}" styleName="テーマ スタイル 2 - アクセント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5409532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73536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9669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44654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18972095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590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2692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3299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6245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0528013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5050607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831000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kumimoji="1"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kumimoji="1"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269AE7B6-2BAA-4C62-A49C-88F2FAA176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会員種別・料金</a:t>
            </a:r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5FA751C1-C7C6-42F2-898E-2DC68A959CC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17000104"/>
              </p:ext>
            </p:extLst>
          </p:nvPr>
        </p:nvGraphicFramePr>
        <p:xfrm>
          <a:off x="1371600" y="2286000"/>
          <a:ext cx="9601200" cy="3672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00300">
                  <a:extLst>
                    <a:ext uri="{9D8B030D-6E8A-4147-A177-3AD203B41FA5}">
                      <a16:colId xmlns:a16="http://schemas.microsoft.com/office/drawing/2014/main" val="2777972362"/>
                    </a:ext>
                  </a:extLst>
                </a:gridCol>
                <a:gridCol w="2400300">
                  <a:extLst>
                    <a:ext uri="{9D8B030D-6E8A-4147-A177-3AD203B41FA5}">
                      <a16:colId xmlns:a16="http://schemas.microsoft.com/office/drawing/2014/main" val="3826167310"/>
                    </a:ext>
                  </a:extLst>
                </a:gridCol>
                <a:gridCol w="2400300">
                  <a:extLst>
                    <a:ext uri="{9D8B030D-6E8A-4147-A177-3AD203B41FA5}">
                      <a16:colId xmlns:a16="http://schemas.microsoft.com/office/drawing/2014/main" val="3090377337"/>
                    </a:ext>
                  </a:extLst>
                </a:gridCol>
                <a:gridCol w="2400300">
                  <a:extLst>
                    <a:ext uri="{9D8B030D-6E8A-4147-A177-3AD203B41FA5}">
                      <a16:colId xmlns:a16="http://schemas.microsoft.com/office/drawing/2014/main" val="1286298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会員種別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利用可能時間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料金（税別）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78482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店舗会員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フルタイム会員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全営業時間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dirty="0"/>
                        <a:t>11,000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95015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デイタイム会員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火～日・祝日</a:t>
                      </a:r>
                      <a:endParaRPr kumimoji="1" lang="en-US" altLang="ja-JP" dirty="0"/>
                    </a:p>
                    <a:p>
                      <a:pPr algn="l"/>
                      <a:r>
                        <a:rPr kumimoji="1" lang="en-US" altLang="ja-JP" dirty="0"/>
                        <a:t>10:00</a:t>
                      </a:r>
                      <a:r>
                        <a:rPr kumimoji="1" lang="ja-JP" altLang="en-US" dirty="0"/>
                        <a:t>～</a:t>
                      </a:r>
                      <a:r>
                        <a:rPr kumimoji="1" lang="en-US" altLang="ja-JP" dirty="0"/>
                        <a:t>18:00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dirty="0"/>
                        <a:t>9,000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28640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ウィークエンド会員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土・日・祝日</a:t>
                      </a:r>
                      <a:endParaRPr kumimoji="1" lang="en-US" altLang="ja-JP" dirty="0"/>
                    </a:p>
                    <a:p>
                      <a:pPr algn="l"/>
                      <a:r>
                        <a:rPr kumimoji="1" lang="en-US" altLang="ja-JP" dirty="0"/>
                        <a:t>10:00</a:t>
                      </a:r>
                      <a:r>
                        <a:rPr kumimoji="1" lang="ja-JP" altLang="en-US" dirty="0"/>
                        <a:t>～</a:t>
                      </a:r>
                      <a:r>
                        <a:rPr kumimoji="1" lang="en-US" altLang="ja-JP" dirty="0"/>
                        <a:t>23:00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dirty="0"/>
                        <a:t>6,000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1946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エリア会員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フルタイム会員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全営業時間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dirty="0"/>
                        <a:t>13,000</a:t>
                      </a:r>
                      <a:r>
                        <a:rPr kumimoji="1" lang="ja-JP" altLang="en-US" dirty="0"/>
                        <a:t>円</a:t>
                      </a:r>
                      <a:endParaRPr kumimoji="1" lang="en-US" altLang="ja-JP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39720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デイタイム会員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火～日・祝日</a:t>
                      </a:r>
                      <a:endParaRPr kumimoji="1" lang="en-US" altLang="ja-JP" dirty="0"/>
                    </a:p>
                    <a:p>
                      <a:pPr algn="l"/>
                      <a:r>
                        <a:rPr kumimoji="1" lang="en-US" altLang="ja-JP" dirty="0"/>
                        <a:t>10:00</a:t>
                      </a:r>
                      <a:r>
                        <a:rPr kumimoji="1" lang="ja-JP" altLang="en-US" dirty="0"/>
                        <a:t>～</a:t>
                      </a:r>
                      <a:r>
                        <a:rPr kumimoji="1" lang="en-US" altLang="ja-JP" dirty="0"/>
                        <a:t>18:00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dirty="0"/>
                        <a:t>11,000</a:t>
                      </a:r>
                      <a:r>
                        <a:rPr kumimoji="1" lang="ja-JP" altLang="en-US" dirty="0"/>
                        <a:t>円</a:t>
                      </a:r>
                      <a:endParaRPr kumimoji="1" lang="en-US" altLang="ja-JP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80278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ウィークエンド会員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土・日・祝日</a:t>
                      </a:r>
                      <a:endParaRPr kumimoji="1" lang="en-US" altLang="ja-JP" dirty="0"/>
                    </a:p>
                    <a:p>
                      <a:pPr algn="l"/>
                      <a:r>
                        <a:rPr kumimoji="1" lang="en-US" altLang="ja-JP" dirty="0"/>
                        <a:t>10:00</a:t>
                      </a:r>
                      <a:r>
                        <a:rPr kumimoji="1" lang="ja-JP" altLang="en-US" dirty="0"/>
                        <a:t>～</a:t>
                      </a:r>
                      <a:r>
                        <a:rPr kumimoji="1" lang="en-US" altLang="ja-JP" dirty="0"/>
                        <a:t>23:00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dirty="0"/>
                        <a:t>8,000</a:t>
                      </a:r>
                      <a:r>
                        <a:rPr kumimoji="1" lang="ja-JP" altLang="en-US" dirty="0"/>
                        <a:t>円</a:t>
                      </a:r>
                      <a:endParaRPr kumimoji="1" lang="en-US" altLang="ja-JP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5237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80790973"/>
      </p:ext>
    </p:extLst>
  </p:cSld>
  <p:clrMapOvr>
    <a:masterClrMapping/>
  </p:clrMapOvr>
</p:sld>
</file>

<file path=ppt/theme/theme1.xml><?xml version="1.0" encoding="utf-8"?>
<a:theme xmlns:a="http://schemas.openxmlformats.org/drawingml/2006/main" name="トリミング">
  <a:themeElements>
    <a:clrScheme name="トリミング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トリミング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トリミング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トリミング</Template>
  <TotalTime>7</TotalTime>
  <Words>78</Words>
  <Application>Microsoft Office PowerPoint</Application>
  <PresentationFormat>ワイド画面</PresentationFormat>
  <Paragraphs>28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メイリオ</vt:lpstr>
      <vt:lpstr>Franklin Gothic Book</vt:lpstr>
      <vt:lpstr>トリミング</vt:lpstr>
      <vt:lpstr>会員種別・料金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会員種別・料金</dc:title>
  <dc:creator>Gihyo Taro</dc:creator>
  <cp:lastModifiedBy>Gihyo Taro</cp:lastModifiedBy>
  <cp:revision>3</cp:revision>
  <dcterms:created xsi:type="dcterms:W3CDTF">2018-07-16T12:58:52Z</dcterms:created>
  <dcterms:modified xsi:type="dcterms:W3CDTF">2018-07-16T13:15:53Z</dcterms:modified>
</cp:coreProperties>
</file>