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40953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35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6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465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9720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9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69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29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2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5280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506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100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69AE7B6-2BAA-4C62-A49C-88F2FAA1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会員種別・料金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FA751C1-C7C6-42F2-898E-2DC68A959C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3195987"/>
              </p:ext>
            </p:extLst>
          </p:nvPr>
        </p:nvGraphicFramePr>
        <p:xfrm>
          <a:off x="1371600" y="2286000"/>
          <a:ext cx="960120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00300">
                  <a:extLst>
                    <a:ext uri="{9D8B030D-6E8A-4147-A177-3AD203B41FA5}">
                      <a16:colId xmlns:a16="http://schemas.microsoft.com/office/drawing/2014/main" val="2777972362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3826167310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3090377337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1286298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848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501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864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946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972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8027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523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790973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5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会員種別・料金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会員種別・料金</dc:title>
  <dc:creator>Gihyo Taro</dc:creator>
  <cp:lastModifiedBy>Gihyo Taro</cp:lastModifiedBy>
  <cp:revision>2</cp:revision>
  <dcterms:created xsi:type="dcterms:W3CDTF">2018-07-16T12:58:52Z</dcterms:created>
  <dcterms:modified xsi:type="dcterms:W3CDTF">2018-07-16T13:03:58Z</dcterms:modified>
</cp:coreProperties>
</file>