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92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19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27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35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85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47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22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2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55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45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\Desktop\sample\ch05\sec65\&#24180;&#20195;&#21029;&#20837;&#20250;&#32773;&#25968;&#25512;&#31227;.xlsx!Sheet1!%5b&#24180;&#20195;&#21029;&#20837;&#20250;&#32773;&#25968;&#25512;&#31227;.xlsx%5dSheet1%20&#12464;&#12521;&#12501;%20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9B5911A-3C8F-4271-9211-6F6F96FBC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FF05A297-69DF-416A-8AD3-7018D87176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244553"/>
              </p:ext>
            </p:extLst>
          </p:nvPr>
        </p:nvGraphicFramePr>
        <p:xfrm>
          <a:off x="3814763" y="2055813"/>
          <a:ext cx="4562475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4562602" imgH="2743200" progId="Excel.Sheet.12">
                  <p:link updateAutomatic="1"/>
                </p:oleObj>
              </mc:Choice>
              <mc:Fallback>
                <p:oleObj name="Worksheet" r:id="rId3" imgW="4562602" imgH="27432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4763" y="2055813"/>
                        <a:ext cx="4562475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126210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Gill Sans MT</vt:lpstr>
      <vt:lpstr>ギャラリー</vt:lpstr>
      <vt:lpstr>C:\Users\Taro\Desktop\sample\ch05\sec65\年代別入会者数推移.xlsx!Sheet1![年代別入会者数推移.xlsx]Sheet1 グラフ 1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年代別入会者数推移</dc:title>
  <dc:creator>Gihyo Taro</dc:creator>
  <cp:lastModifiedBy>Gihyo Taro</cp:lastModifiedBy>
  <cp:revision>3</cp:revision>
  <dcterms:created xsi:type="dcterms:W3CDTF">2018-07-18T04:59:17Z</dcterms:created>
  <dcterms:modified xsi:type="dcterms:W3CDTF">2018-07-19T00:50:00Z</dcterms:modified>
</cp:coreProperties>
</file>