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FA751C1-C7C6-42F2-898E-2DC68A959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195987"/>
              </p:ext>
            </p:extLst>
          </p:nvPr>
        </p:nvGraphicFramePr>
        <p:xfrm>
          <a:off x="1371600" y="2286000"/>
          <a:ext cx="96012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77797236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826167310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30903773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286298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848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01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6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9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72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02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2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4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2</cp:revision>
  <dcterms:created xsi:type="dcterms:W3CDTF">2018-07-16T12:58:52Z</dcterms:created>
  <dcterms:modified xsi:type="dcterms:W3CDTF">2018-07-16T13:03:11Z</dcterms:modified>
</cp:coreProperties>
</file>