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9982671"/>
              </p:ext>
            </p:extLst>
          </p:nvPr>
        </p:nvGraphicFramePr>
        <p:xfrm>
          <a:off x="1371600" y="2286000"/>
          <a:ext cx="9601200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696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845904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42892608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20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8</cp:revision>
  <dcterms:created xsi:type="dcterms:W3CDTF">2018-07-16T12:58:52Z</dcterms:created>
  <dcterms:modified xsi:type="dcterms:W3CDTF">2018-07-16T13:30:32Z</dcterms:modified>
</cp:coreProperties>
</file>