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88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39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923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19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274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35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859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476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22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2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550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AF042-B80C-4AFD-BCBA-198A325A2DFA}" type="datetimeFigureOut">
              <a:rPr kumimoji="1" lang="ja-JP" altLang="en-US" smtClean="0"/>
              <a:t>2018/7/18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5CE91B3-E748-4AEE-A364-E87063703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45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E9B5911A-3C8F-4271-9211-6F6F96FBC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</p:spTree>
    <p:extLst>
      <p:ext uri="{BB962C8B-B14F-4D97-AF65-F5344CB8AC3E}">
        <p14:creationId xmlns:p14="http://schemas.microsoft.com/office/powerpoint/2010/main" val="2071262106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Gill Sans MT</vt:lpstr>
      <vt:lpstr>ギャラリー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年代別入会者数推移</dc:title>
  <dc:creator>Gihyo Taro</dc:creator>
  <cp:lastModifiedBy>Gihyo Taro</cp:lastModifiedBy>
  <cp:revision>1</cp:revision>
  <dcterms:created xsi:type="dcterms:W3CDTF">2018-07-18T04:59:17Z</dcterms:created>
  <dcterms:modified xsi:type="dcterms:W3CDTF">2018-07-18T04:59:53Z</dcterms:modified>
</cp:coreProperties>
</file>