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7039076"/>
              </p:ext>
            </p:extLst>
          </p:nvPr>
        </p:nvGraphicFramePr>
        <p:xfrm>
          <a:off x="1547192" y="2073965"/>
          <a:ext cx="9097616" cy="4211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2172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2696636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2274404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2274404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会員種別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利用可能時間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料金（税別）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640080"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店舗会員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640080"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エリア会員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29</TotalTime>
  <Words>78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12</cp:revision>
  <dcterms:created xsi:type="dcterms:W3CDTF">2018-07-16T12:58:52Z</dcterms:created>
  <dcterms:modified xsi:type="dcterms:W3CDTF">2018-07-16T13:40:09Z</dcterms:modified>
</cp:coreProperties>
</file>