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110000"/>
                    <a:satMod val="105000"/>
                    <a:tint val="67000"/>
                  </a:schemeClr>
                </a:gs>
                <a:gs pos="50000">
                  <a:schemeClr val="accent6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60000"/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60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1608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2368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14</cp:revision>
  <dcterms:created xsi:type="dcterms:W3CDTF">2018-07-16T13:42:40Z</dcterms:created>
  <dcterms:modified xsi:type="dcterms:W3CDTF">2018-07-18T05:11:11Z</dcterms:modified>
</cp:coreProperties>
</file>