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467876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21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9</cp:revision>
  <dcterms:created xsi:type="dcterms:W3CDTF">2018-07-16T12:58:52Z</dcterms:created>
  <dcterms:modified xsi:type="dcterms:W3CDTF">2018-07-16T13:31:31Z</dcterms:modified>
</cp:coreProperties>
</file>