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aro\Desktop\sample\ch05\sec65\&#24180;&#20195;&#21029;&#20837;&#20250;&#32773;&#25968;&#25512;&#31227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20代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210</c:v>
                </c:pt>
                <c:pt idx="1">
                  <c:v>189</c:v>
                </c:pt>
                <c:pt idx="2">
                  <c:v>193</c:v>
                </c:pt>
                <c:pt idx="3">
                  <c:v>241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3DB-4908-843F-43F93C71803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30代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244</c:v>
                </c:pt>
                <c:pt idx="1">
                  <c:v>190</c:v>
                </c:pt>
                <c:pt idx="2">
                  <c:v>219</c:v>
                </c:pt>
                <c:pt idx="3">
                  <c:v>262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3DB-4908-843F-43F93C71803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40代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218</c:v>
                </c:pt>
                <c:pt idx="1">
                  <c:v>173</c:v>
                </c:pt>
                <c:pt idx="2">
                  <c:v>191</c:v>
                </c:pt>
                <c:pt idx="3">
                  <c:v>264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3DB-4908-843F-43F93C71803A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50代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178</c:v>
                </c:pt>
                <c:pt idx="1">
                  <c:v>209</c:v>
                </c:pt>
                <c:pt idx="2">
                  <c:v>213</c:v>
                </c:pt>
                <c:pt idx="3">
                  <c:v>232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3DB-4908-843F-43F93C71803A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60代以上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  <c:pt idx="0">
                  <c:v>257</c:v>
                </c:pt>
                <c:pt idx="1">
                  <c:v>162</c:v>
                </c:pt>
                <c:pt idx="2">
                  <c:v>211</c:v>
                </c:pt>
                <c:pt idx="3">
                  <c:v>277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3DB-4908-843F-43F93C7180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23840392"/>
        <c:axId val="323841704"/>
      </c:barChart>
      <c:catAx>
        <c:axId val="3238403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23841704"/>
        <c:crosses val="autoZero"/>
        <c:auto val="1"/>
        <c:lblAlgn val="ctr"/>
        <c:lblOffset val="100"/>
        <c:noMultiLvlLbl val="0"/>
      </c:catAx>
      <c:valAx>
        <c:axId val="3238417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238403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AF042-B80C-4AFD-BCBA-198A325A2DFA}" type="datetimeFigureOut">
              <a:rPr kumimoji="1" lang="ja-JP" altLang="en-US" smtClean="0"/>
              <a:t>2018/7/19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5CE91B3-E748-4AEE-A364-E8706370335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9882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AF042-B80C-4AFD-BCBA-198A325A2DFA}" type="datetimeFigureOut">
              <a:rPr kumimoji="1" lang="ja-JP" altLang="en-US" smtClean="0"/>
              <a:t>2018/7/19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91B3-E748-4AEE-A364-E8706370335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0396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AF042-B80C-4AFD-BCBA-198A325A2DFA}" type="datetimeFigureOut">
              <a:rPr kumimoji="1" lang="ja-JP" altLang="en-US" smtClean="0"/>
              <a:t>2018/7/19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91B3-E748-4AEE-A364-E8706370335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0923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AF042-B80C-4AFD-BCBA-198A325A2DFA}" type="datetimeFigureOut">
              <a:rPr kumimoji="1" lang="ja-JP" altLang="en-US" smtClean="0"/>
              <a:t>2018/7/19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91B3-E748-4AEE-A364-E8706370335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7198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AF042-B80C-4AFD-BCBA-198A325A2DFA}" type="datetimeFigureOut">
              <a:rPr kumimoji="1" lang="ja-JP" altLang="en-US" smtClean="0"/>
              <a:t>2018/7/19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91B3-E748-4AEE-A364-E8706370335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4274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AF042-B80C-4AFD-BCBA-198A325A2DFA}" type="datetimeFigureOut">
              <a:rPr kumimoji="1" lang="ja-JP" altLang="en-US" smtClean="0"/>
              <a:t>2018/7/19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91B3-E748-4AEE-A364-E8706370335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6356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AF042-B80C-4AFD-BCBA-198A325A2DFA}" type="datetimeFigureOut">
              <a:rPr kumimoji="1" lang="ja-JP" altLang="en-US" smtClean="0"/>
              <a:t>2018/7/19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91B3-E748-4AEE-A364-E8706370335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1859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AF042-B80C-4AFD-BCBA-198A325A2DFA}" type="datetimeFigureOut">
              <a:rPr kumimoji="1" lang="ja-JP" altLang="en-US" smtClean="0"/>
              <a:t>2018/7/19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91B3-E748-4AEE-A364-E8706370335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7476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AF042-B80C-4AFD-BCBA-198A325A2DFA}" type="datetimeFigureOut">
              <a:rPr kumimoji="1" lang="ja-JP" altLang="en-US" smtClean="0"/>
              <a:t>2018/7/19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91B3-E748-4AEE-A364-E870637033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2224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AF042-B80C-4AFD-BCBA-198A325A2DFA}" type="datetimeFigureOut">
              <a:rPr kumimoji="1" lang="ja-JP" altLang="en-US" smtClean="0"/>
              <a:t>2018/7/19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91B3-E748-4AEE-A364-E8706370335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128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511AF042-B80C-4AFD-BCBA-198A325A2DFA}" type="datetimeFigureOut">
              <a:rPr kumimoji="1" lang="ja-JP" altLang="en-US" smtClean="0"/>
              <a:t>2018/7/19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91B3-E748-4AEE-A364-E8706370335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3550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AF042-B80C-4AFD-BCBA-198A325A2DFA}" type="datetimeFigureOut">
              <a:rPr kumimoji="1" lang="ja-JP" altLang="en-US" smtClean="0"/>
              <a:t>2018/7/19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5CE91B3-E748-4AEE-A364-E8706370335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2454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E9B5911A-3C8F-4271-9211-6F6F96FBC4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年代別入会者数推移</a:t>
            </a:r>
          </a:p>
        </p:txBody>
      </p:sp>
      <p:graphicFrame>
        <p:nvGraphicFramePr>
          <p:cNvPr id="5" name="グラフ 4">
            <a:extLst>
              <a:ext uri="{FF2B5EF4-FFF2-40B4-BE49-F238E27FC236}">
                <a16:creationId xmlns:a16="http://schemas.microsoft.com/office/drawing/2014/main" id="{C27B1CBA-D4FB-4943-86C1-C4975FBFC8B1}"/>
              </a:ext>
            </a:extLst>
          </p:cNvPr>
          <p:cNvGraphicFramePr>
            <a:graphicFrameLocks/>
          </p:cNvGraphicFramePr>
          <p:nvPr/>
        </p:nvGraphicFramePr>
        <p:xfrm>
          <a:off x="3810000" y="20574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71262106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ギャラリー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ギャラリー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ギャラリー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</TotalTime>
  <Words>4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Gill Sans MT</vt:lpstr>
      <vt:lpstr>ギャラリー</vt:lpstr>
      <vt:lpstr>年代別入会者数推移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年代別入会者数推移</dc:title>
  <dc:creator>Gihyo Taro</dc:creator>
  <cp:lastModifiedBy>Gihyo Taro</cp:lastModifiedBy>
  <cp:revision>2</cp:revision>
  <dcterms:created xsi:type="dcterms:W3CDTF">2018-07-18T04:59:17Z</dcterms:created>
  <dcterms:modified xsi:type="dcterms:W3CDTF">2018-07-19T00:48:19Z</dcterms:modified>
</cp:coreProperties>
</file>