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3" name="click.wav"/>
          </p:stSnd>
        </p:sndAc>
      </p:transition>
    </mc:Choice>
    <mc:Fallback>
      <p:transition spd="slow">
        <p:wipe dir="d"/>
        <p:sndAc>
          <p:stSnd>
            <p:snd r:embed="rId13" name="click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</p:transition>
    </mc:Choice>
    <mc:Fallback>
      <p:transition spd="slow">
        <p:wipe dir="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8</cp:revision>
  <dcterms:created xsi:type="dcterms:W3CDTF">2018-07-22T00:53:17Z</dcterms:created>
  <dcterms:modified xsi:type="dcterms:W3CDTF">2018-07-26T12:26:15Z</dcterms:modified>
</cp:coreProperties>
</file>