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7/26/2018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7/26/2018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p:transition spd="slow">
    <p:wipe dir="d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121</Words>
  <Application>Microsoft Office PowerPoint</Application>
  <PresentationFormat>ワイド画面</PresentationFormat>
  <Paragraphs>52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0" baseType="lpstr">
      <vt:lpstr>メイリオ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4</cp:revision>
  <dcterms:created xsi:type="dcterms:W3CDTF">2018-07-22T00:53:17Z</dcterms:created>
  <dcterms:modified xsi:type="dcterms:W3CDTF">2018-07-26T12:13:19Z</dcterms:modified>
</cp:coreProperties>
</file>

<file path=docProps/thumbnail.jpeg>
</file>