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09582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726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256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1750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412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5786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90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3666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2332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882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688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8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761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2236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8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48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515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4F765D7-0DC5-4F8F-94E5-D4BC6CB6B02B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81330E-B1C0-4E55-AC2B-80AED7F780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244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C87364EE-56B5-48A4-8C89-B25EB134F30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27653" y="831988"/>
            <a:ext cx="3074504" cy="1081088"/>
          </a:xfrm>
        </p:spPr>
        <p:txBody>
          <a:bodyPr/>
          <a:lstStyle/>
          <a:p>
            <a:r>
              <a:rPr kumimoji="1" lang="ja-JP" altLang="en-US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持続可能</a:t>
            </a:r>
          </a:p>
        </p:txBody>
      </p:sp>
    </p:spTree>
    <p:extLst>
      <p:ext uri="{BB962C8B-B14F-4D97-AF65-F5344CB8AC3E}">
        <p14:creationId xmlns:p14="http://schemas.microsoft.com/office/powerpoint/2010/main" val="223414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メイン イベント</Template>
  <TotalTime>5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游明朝 Demibold</vt:lpstr>
      <vt:lpstr>Arial</vt:lpstr>
      <vt:lpstr>Impact</vt:lpstr>
      <vt:lpstr>メイン イベント</vt:lpstr>
      <vt:lpstr>持続可能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持続可能</dc:title>
  <dc:creator>Gihyo Taro</dc:creator>
  <cp:lastModifiedBy>Gihyo Taro</cp:lastModifiedBy>
  <cp:revision>1</cp:revision>
  <dcterms:created xsi:type="dcterms:W3CDTF">2018-08-09T00:21:27Z</dcterms:created>
  <dcterms:modified xsi:type="dcterms:W3CDTF">2018-08-09T00:26:38Z</dcterms:modified>
</cp:coreProperties>
</file>