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176DE2-00C9-4456-8D45-41F4F35460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976D5F1-B67C-41C1-A5D8-3F2D5A4344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6EFB2F-DFF9-4D89-9BB5-A05735370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2D7AE4-BBD2-4938-95BF-5D10B29DF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5685EC-DB34-4D8A-A53A-EC044E840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9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AA9F9F-D0D2-4D00-9529-B144B5B3A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047090-275F-4F49-8EA2-61D8F40A2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60C996-32E3-4226-81DA-D5A75FDCF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DFA6AC-E9B5-4018-821E-B3CE488D9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D3EC33-AABC-4E6E-B9DC-15074661B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72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6284C3E-9AAA-4FE1-BBB1-B61C26CC92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9C9F604-E139-426C-8CA3-617CFF509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DD927E-E460-4882-AA30-35867BE41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58B0BB-4CAC-4321-90D4-3C8002587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42A915-13BF-4AA4-956D-A04B025D5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303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1E8341-18C0-4AB5-82B7-652A94F95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A056F1-915A-41AA-AE6C-90F5B5703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964D38-3760-4B6D-9DBB-F89ABCB3C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020D5A-090E-4C06-89E0-E6C6762E7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EFE9FB-7448-42C8-8166-E05B45AEF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541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35D06F-8BAF-44B3-9B0E-2FA185303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584C6F-E108-43F7-9CF4-18FDFEE3B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7420D5-2FD9-4719-80DA-F97CA2948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245222-6E18-44FC-9B19-ACB94DE25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A4B79B-739E-4A40-8337-7026946C6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80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8960E8-C6FD-4E4B-A7FF-9C43E86B3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B0A3F6D-1696-4F73-8D29-D5E39106F4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9D370E-DA99-4183-94D9-31B3B47CA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66F268-1284-405C-B287-DD08AC207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CD4D68-8689-4EB4-BF04-70096A227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D31B273-AC58-42D7-AE7C-3CD867000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636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B28A76-CBB4-4227-A1D3-59745439D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D6688B0-8726-4A1A-ACA1-6CDB3837E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EF7B95A-3E6A-48C6-8AD1-78248CE17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B7BD907-8FB4-4BB8-B11D-936BABA6C7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98908F6-A675-4FE7-B76E-8C09A3B7A4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EEE293D-DA2B-4F9F-9AB6-1A9BF8769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C9F12A2-05EC-434C-A200-5A8AFCD98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FB2E066-B3F7-40CD-B0D7-B2F647C50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151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F142-115A-4214-881D-E0B15A1C3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2A23170-46B7-42E8-88D3-0EEE865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A7D9D46-0DEE-4928-B89F-AD572C027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19FC5A8-0776-4070-A4B5-C75E52911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761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3CCBFAC-F798-4C31-A3C7-AC0582D6D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7322B4-8079-476A-99EC-9E8A5867F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19EBD09-ACC9-4558-85C4-EF4BC9D6C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499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0FB9EB-BFEB-4411-A347-6F1BF2AA4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79D734-7571-450D-B30C-A67247E16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580BE7B-AA50-403B-A10C-EEE6E823B7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D9C37A-4F12-43D4-9692-BA8DDCA3D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DF80F6-B8F7-4629-A2B1-DFA6DFE43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7B8EC1-FD38-47D3-8EC3-AB0256FEA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2040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388416-9E6C-4A04-BF80-D5BBCEF40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8B5BA5D-3FC6-473E-BCE6-DCAA2FC521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AA8389A-E01D-483F-ACCE-3A7097E599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0D43FE-3124-495D-9590-522127464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38D8828-CDD9-4563-9372-38DD097B1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6B808BA-65A3-4E62-948A-709328E41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727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6A40BD6-5D28-46C6-9B51-9954E42C7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DB74194-307C-418F-B665-2FC9B3579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222373-2664-46D9-914D-AD2A889BA5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DFEABA-8C45-47BD-BF7E-BB7836D9AF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518430-8D76-4BBD-B5B1-513285D8FC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043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グラフィックス 4" descr="飛行機">
            <a:extLst>
              <a:ext uri="{FF2B5EF4-FFF2-40B4-BE49-F238E27FC236}">
                <a16:creationId xmlns:a16="http://schemas.microsoft.com/office/drawing/2014/main" id="{37C0EE23-56D3-42E2-8D75-88C667D13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3599290">
            <a:off x="1298415" y="3208323"/>
            <a:ext cx="1672946" cy="167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41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-0.035 0.028 -0.062 0.062 -0.062 C 0.097 -0.062 0.125 -0.035 0.125 0 C 0.125 0.035 0.153 0.062 0.188 0.062 C 0.222 0.062 0.25 0.035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2018-07-26T13:12:48Z</dcterms:created>
  <dcterms:modified xsi:type="dcterms:W3CDTF">2018-07-26T13:15:17Z</dcterms:modified>
</cp:coreProperties>
</file>