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2" grpId="0">
        <p:bldSub>
          <a:bldChart bld="category" animBg="0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2347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11</cp:revision>
  <dcterms:created xsi:type="dcterms:W3CDTF">2018-07-16T13:42:40Z</dcterms:created>
  <dcterms:modified xsi:type="dcterms:W3CDTF">2018-07-26T13:10:23Z</dcterms:modified>
</cp:coreProperties>
</file>