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57501A-8D51-4E2F-9E2C-4B433E95CC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21DF9B3-29CE-42FD-8FB8-CFF5C2ED78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D83A455-FD0F-4CD0-9D80-B8101AAC8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E53B-5BFB-4DDF-A3C7-46CBF73DD6AF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C20BAD9-A0FC-4F6B-8F33-929442317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8364F8-A30A-41C4-A628-858B4FC7B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F8F3-0FD6-4B1F-96D3-FA9933E5D0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215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BA27C3-4EDF-42DC-B3F2-AA9A79BFD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28E40A2-BC3D-4732-AE64-D6CA5C2B1F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5A4866-073B-4B06-AB2D-7E258C636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E53B-5BFB-4DDF-A3C7-46CBF73DD6AF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50AA2F-BD1B-4CBA-B2C6-F5EA771DC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3F9A74-00FB-4A60-B787-6AA5EEB84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F8F3-0FD6-4B1F-96D3-FA9933E5D0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6386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C619597-0BEA-4EFB-9F76-CB54637BB8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C7AF78-80A1-4612-91E0-B81B62EDF3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770C67-3A8F-4292-A049-89C595824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E53B-5BFB-4DDF-A3C7-46CBF73DD6AF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05423A1-5A87-467A-B4D7-3AFD4EABF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151EEA-C9D4-436C-AF16-6C56B23F8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F8F3-0FD6-4B1F-96D3-FA9933E5D0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662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746D18-4158-4E23-8C12-B6D63F4BC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88103A-03CD-41F6-AF96-715E02D499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01520B-F39E-4E4E-9FCF-4C0239BA7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E53B-5BFB-4DDF-A3C7-46CBF73DD6AF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B8B3E8-61DC-476A-AE46-240177A8E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752DAF-B00D-4ED8-A622-192B0DE52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F8F3-0FD6-4B1F-96D3-FA9933E5D0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5534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721447-228F-4012-B409-442F0CD49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60DD9F2-CFA2-4D46-A705-3A766A05F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CDB76D-3D6A-4A50-AD89-5322C5292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E53B-5BFB-4DDF-A3C7-46CBF73DD6AF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5C7C62-3A4C-4719-B19F-7A608BC7D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1D89E2-AF96-4650-899E-ABF159D9B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F8F3-0FD6-4B1F-96D3-FA9933E5D0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249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4B4918-F331-42AF-865D-48F28A4BB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935C3FF-17CA-4A81-AE29-2046ECC559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D2E547E-D4B0-4A0F-9547-829A6608EC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821EB93-DB84-4CB7-BDA2-3A0B8702A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E53B-5BFB-4DDF-A3C7-46CBF73DD6AF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9434CC-EE8B-401B-B610-966504CF3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D4F8F9-63E0-4CB4-AD76-6EB7A7B65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F8F3-0FD6-4B1F-96D3-FA9933E5D0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09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C769E0-F36D-4BC6-879F-96A723674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D74FC5-ADD0-4DFD-9E90-5B9F9545C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46276BD-6CA4-4459-B16D-0E4A3A39C7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953EB10-6C76-492C-99FC-2670F1C6F3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4C0A810-9B3D-4E2F-908C-E24CB97A3E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808DA8F-D390-4F9A-8B6D-669AC6F24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E53B-5BFB-4DDF-A3C7-46CBF73DD6AF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879E548-BBCC-4F95-98A3-4A8FA477C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F75804-D630-4FAC-AE6C-20B4071C7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F8F3-0FD6-4B1F-96D3-FA9933E5D0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463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9570B7-094B-49F5-955F-2BF4B32A6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990A0F5-4BD2-490E-BBBA-E6CC08295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E53B-5BFB-4DDF-A3C7-46CBF73DD6AF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CB38B98-D71F-4074-B4B5-80F68584F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3A84AB3-DA38-4321-9256-105422EEC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F8F3-0FD6-4B1F-96D3-FA9933E5D0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4051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7B43220-AA92-44B2-923B-A480DA3D0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E53B-5BFB-4DDF-A3C7-46CBF73DD6AF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DFD24DC-FAE9-479D-85BC-F523C099F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7CB778E-AA89-44A5-BA66-2A6707055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F8F3-0FD6-4B1F-96D3-FA9933E5D0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263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DB539F-E87E-424B-B00C-44BFF8D93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8420E7-9175-4687-80A6-1CF9350CD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1A1F5BE-D1E0-43DD-BEBE-8128C6E845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53FBD43-04AA-48E6-873F-B9FAB7ECB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E53B-5BFB-4DDF-A3C7-46CBF73DD6AF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E0F23F6-4A96-4BB7-9087-2E29D9405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57F1942-7355-48E0-8890-8450F3FBC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F8F3-0FD6-4B1F-96D3-FA9933E5D0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8937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3EBFD3-2ED5-4834-B180-C9525461F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7DEDC1C-2974-4B50-932A-E3A48E118D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749017-9E3E-4791-A418-D1643FFD06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8861DBB-D064-4FB3-AF54-C457ED968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4E53B-5BFB-4DDF-A3C7-46CBF73DD6AF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ACFDA0E-55A8-46B5-B0F9-D643A2544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751AC2F-39E7-42E4-9256-4ABAA6146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CF8F3-0FD6-4B1F-96D3-FA9933E5D0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5970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2CC1037-99DC-4B5A-AEB8-FEF731A22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98AD23-4559-4C6A-A234-D9C5F66DA7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72E371-C764-4EC0-9078-E033F67FBA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4E53B-5BFB-4DDF-A3C7-46CBF73DD6AF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BD2C0F-78ED-4B81-9D39-F9D7900029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A19D1C-2B6B-4ED2-897A-9EAD57C31E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CF8F3-0FD6-4B1F-96D3-FA9933E5D0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25765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05DF76F-8884-4A7D-AC80-83C54EA95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7200" spc="20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挑戦</a:t>
            </a:r>
          </a:p>
        </p:txBody>
      </p:sp>
    </p:spTree>
    <p:extLst>
      <p:ext uri="{BB962C8B-B14F-4D97-AF65-F5344CB8AC3E}">
        <p14:creationId xmlns:p14="http://schemas.microsoft.com/office/powerpoint/2010/main" val="228204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游明朝 Demibold</vt:lpstr>
      <vt:lpstr>Arial</vt:lpstr>
      <vt:lpstr>Office テーマ</vt:lpstr>
      <vt:lpstr>挑戦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挑戦</dc:title>
  <dc:creator>Gihyo Taro</dc:creator>
  <cp:lastModifiedBy>Gihyo Taro</cp:lastModifiedBy>
  <cp:revision>2</cp:revision>
  <dcterms:created xsi:type="dcterms:W3CDTF">2018-08-09T00:14:33Z</dcterms:created>
  <dcterms:modified xsi:type="dcterms:W3CDTF">2018-08-09T00:19:28Z</dcterms:modified>
</cp:coreProperties>
</file>