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audio1.wav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" name="click.wav"/>
          </p:stSnd>
        </p:sndAc>
      </p:transition>
    </mc:Choice>
    <mc:Fallback>
      <p:transition spd="slow">
        <p:wipe dir="d"/>
        <p:sndAc>
          <p:stSnd>
            <p:snd r:embed="rId1" name="click.wav"/>
          </p:stSnd>
        </p:sndAc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" name="click.wav"/>
          </p:stSnd>
        </p:sndAc>
      </p:transition>
    </mc:Choice>
    <mc:Fallback>
      <p:transition spd="slow">
        <p:wipe dir="d"/>
        <p:sndAc>
          <p:stSnd>
            <p:snd r:embed="rId1" name="click.wav"/>
          </p:stSnd>
        </p:sndAc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" name="click.wav"/>
          </p:stSnd>
        </p:sndAc>
      </p:transition>
    </mc:Choice>
    <mc:Fallback>
      <p:transition spd="slow">
        <p:wipe dir="d"/>
        <p:sndAc>
          <p:stSnd>
            <p:snd r:embed="rId1" name="click.wav"/>
          </p:stSnd>
        </p:sndAc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" name="click.wav"/>
          </p:stSnd>
        </p:sndAc>
      </p:transition>
    </mc:Choice>
    <mc:Fallback>
      <p:transition spd="slow">
        <p:wipe dir="d"/>
        <p:sndAc>
          <p:stSnd>
            <p:snd r:embed="rId1" name="click.wav"/>
          </p:stSnd>
        </p:sndAc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" name="click.wav"/>
          </p:stSnd>
        </p:sndAc>
      </p:transition>
    </mc:Choice>
    <mc:Fallback>
      <p:transition spd="slow">
        <p:wipe dir="d"/>
        <p:sndAc>
          <p:stSnd>
            <p:snd r:embed="rId1" name="click.wav"/>
          </p:stSnd>
        </p:sndAc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" name="click.wav"/>
          </p:stSnd>
        </p:sndAc>
      </p:transition>
    </mc:Choice>
    <mc:Fallback>
      <p:transition spd="slow">
        <p:wipe dir="d"/>
        <p:sndAc>
          <p:stSnd>
            <p:snd r:embed="rId1" name="click.wav"/>
          </p:stSnd>
        </p:sndAc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" name="click.wav"/>
          </p:stSnd>
        </p:sndAc>
      </p:transition>
    </mc:Choice>
    <mc:Fallback>
      <p:transition spd="slow">
        <p:wipe dir="d"/>
        <p:sndAc>
          <p:stSnd>
            <p:snd r:embed="rId1" name="click.wav"/>
          </p:stSnd>
        </p:sndAc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" name="click.wav"/>
          </p:stSnd>
        </p:sndAc>
      </p:transition>
    </mc:Choice>
    <mc:Fallback>
      <p:transition spd="slow">
        <p:wipe dir="d"/>
        <p:sndAc>
          <p:stSnd>
            <p:snd r:embed="rId1" name="click.wav"/>
          </p:stSnd>
        </p:sndAc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" name="click.wav"/>
          </p:stSnd>
        </p:sndAc>
      </p:transition>
    </mc:Choice>
    <mc:Fallback>
      <p:transition spd="slow">
        <p:wipe dir="d"/>
        <p:sndAc>
          <p:stSnd>
            <p:snd r:embed="rId1" name="click.wav"/>
          </p:stSnd>
        </p:sndAc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7/26/2018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" name="click.wav"/>
          </p:stSnd>
        </p:sndAc>
      </p:transition>
    </mc:Choice>
    <mc:Fallback>
      <p:transition spd="slow">
        <p:wipe dir="d"/>
        <p:sndAc>
          <p:stSnd>
            <p:snd r:embed="rId1" name="click.wav"/>
          </p:stSnd>
        </p:sndAc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7/26/2018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" name="click.wav"/>
          </p:stSnd>
        </p:sndAc>
      </p:transition>
    </mc:Choice>
    <mc:Fallback>
      <p:transition spd="slow">
        <p:wipe dir="d"/>
        <p:sndAc>
          <p:stSnd>
            <p:snd r:embed="rId1" name="click.wav"/>
          </p:stSnd>
        </p:sndAc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13" name="click.wav"/>
          </p:stSnd>
        </p:sndAc>
      </p:transition>
    </mc:Choice>
    <mc:Fallback>
      <p:transition spd="slow">
        <p:wipe dir="d"/>
        <p:sndAc>
          <p:stSnd>
            <p:snd r:embed="rId13" name="click.wav"/>
          </p:stSnd>
        </p:sndAc>
      </p:transition>
    </mc:Fallback>
  </mc:AlternateConten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</p:transition>
    </mc:Choice>
    <mc:Fallback>
      <p:transition spd="slow">
        <p:wipe dir="d"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2" name="click.wav"/>
          </p:stSnd>
        </p:sndAc>
      </p:transition>
    </mc:Choice>
    <mc:Fallback>
      <p:transition spd="slow">
        <p:wipe dir="d"/>
        <p:sndAc>
          <p:stSnd>
            <p:snd r:embed="rId2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2" name="click.wav"/>
          </p:stSnd>
        </p:sndAc>
      </p:transition>
    </mc:Choice>
    <mc:Fallback>
      <p:transition spd="slow">
        <p:wipe dir="d"/>
        <p:sndAc>
          <p:stSnd>
            <p:snd r:embed="rId2" name="click.wav"/>
          </p:stSnd>
        </p:sndAc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2" name="click.wav"/>
          </p:stSnd>
        </p:sndAc>
      </p:transition>
    </mc:Choice>
    <mc:Fallback>
      <p:transition spd="slow">
        <p:wipe dir="d"/>
        <p:sndAc>
          <p:stSnd>
            <p:snd r:embed="rId2" name="click.wav"/>
          </p:stSnd>
        </p:sndAc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2" name="click.wav"/>
          </p:stSnd>
        </p:sndAc>
      </p:transition>
    </mc:Choice>
    <mc:Fallback>
      <p:transition spd="slow">
        <p:wipe dir="d"/>
        <p:sndAc>
          <p:stSnd>
            <p:snd r:embed="rId2" name="click.wav"/>
          </p:stSnd>
        </p:sndAc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2" name="click.wav"/>
          </p:stSnd>
        </p:sndAc>
      </p:transition>
    </mc:Choice>
    <mc:Fallback>
      <p:transition spd="slow">
        <p:wipe dir="d"/>
        <p:sndAc>
          <p:stSnd>
            <p:snd r:embed="rId2" name="click.wav"/>
          </p:stSnd>
        </p:sndAc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:wipe dir="d"/>
        <p:sndAc>
          <p:stSnd>
            <p:snd r:embed="rId2" name="click.wav"/>
          </p:stSnd>
        </p:sndAc>
      </p:transition>
    </mc:Choice>
    <mc:Fallback>
      <p:transition spd="slow">
        <p:wipe dir="d"/>
        <p:sndAc>
          <p:stSnd>
            <p:snd r:embed="rId2" name="click.wav"/>
          </p:stSnd>
        </p:sndAc>
      </p:transition>
    </mc:Fallback>
  </mc:AlternateContent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121</Words>
  <Application>Microsoft Office PowerPoint</Application>
  <PresentationFormat>ワイド画面</PresentationFormat>
  <Paragraphs>52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0" baseType="lpstr">
      <vt:lpstr>メイリオ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9</cp:revision>
  <dcterms:created xsi:type="dcterms:W3CDTF">2018-07-22T00:53:17Z</dcterms:created>
  <dcterms:modified xsi:type="dcterms:W3CDTF">2018-07-26T12:28:24Z</dcterms:modified>
</cp:coreProperties>
</file>

<file path=docProps/thumbnail.jpeg>
</file>