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6589573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28634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5295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6431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6041249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27241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7/26/2018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1178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7/26/2018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18297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7/26/2018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8218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554526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491739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083031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kumimoji="1"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kumimoji="1"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5C8753-1748-4B82-AE26-DC4DE73691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サマーキャンプ</a:t>
            </a:r>
            <a:br>
              <a:rPr lang="en-US" altLang="ja-JP" dirty="0"/>
            </a:br>
            <a:r>
              <a:rPr lang="ja-JP" altLang="en-US" dirty="0"/>
              <a:t>㏌新潟のご案内</a:t>
            </a:r>
            <a:endParaRPr kumimoji="1" lang="ja-JP" altLang="en-US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BF0C07F-F82A-464F-A59C-F8DCAEC840E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親子で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日の自然体験</a:t>
            </a:r>
          </a:p>
        </p:txBody>
      </p:sp>
    </p:spTree>
    <p:extLst>
      <p:ext uri="{BB962C8B-B14F-4D97-AF65-F5344CB8AC3E}">
        <p14:creationId xmlns:p14="http://schemas.microsoft.com/office/powerpoint/2010/main" val="21420196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A08466B-4117-4CA8-B3AF-8780FACDF0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キャンプの目的・特長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0632264-7DF4-4A57-986F-BC14D2D72E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kumimoji="1" lang="ja-JP" altLang="en-US" dirty="0"/>
              <a:t>目的</a:t>
            </a:r>
            <a:endParaRPr kumimoji="1" lang="en-US" altLang="ja-JP" dirty="0"/>
          </a:p>
          <a:p>
            <a:pPr lvl="1"/>
            <a:r>
              <a:rPr lang="ja-JP" altLang="en-US" dirty="0"/>
              <a:t>自然の恵みと楽しさを感じる</a:t>
            </a:r>
            <a:endParaRPr lang="en-US" altLang="ja-JP" dirty="0"/>
          </a:p>
          <a:p>
            <a:pPr lvl="1"/>
            <a:r>
              <a:rPr lang="ja-JP" altLang="en-US" dirty="0"/>
              <a:t>野菜収穫・地引網を通じて、食への意識を向ける</a:t>
            </a:r>
            <a:endParaRPr lang="en-US" altLang="ja-JP" dirty="0"/>
          </a:p>
          <a:p>
            <a:pPr lvl="1"/>
            <a:r>
              <a:rPr lang="ja-JP" altLang="en-US" dirty="0"/>
              <a:t>地元の文化を知る</a:t>
            </a:r>
            <a:endParaRPr lang="en-US" altLang="ja-JP" dirty="0"/>
          </a:p>
          <a:p>
            <a:pPr lvl="1"/>
            <a:r>
              <a:rPr kumimoji="1" lang="ja-JP" altLang="en-US" dirty="0"/>
              <a:t>子どもの自立心を育てる</a:t>
            </a:r>
            <a:endParaRPr kumimoji="1" lang="en-US" altLang="ja-JP" dirty="0"/>
          </a:p>
          <a:p>
            <a:pPr lvl="1"/>
            <a:r>
              <a:rPr lang="ja-JP" altLang="en-US" dirty="0"/>
              <a:t>参加者同士の交流を楽しむ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親子で体験を共有し、つながりを深める</a:t>
            </a:r>
            <a:endParaRPr kumimoji="1" lang="en-US" altLang="ja-JP" dirty="0"/>
          </a:p>
          <a:p>
            <a:r>
              <a:rPr lang="ja-JP" altLang="en-US" dirty="0"/>
              <a:t>特長</a:t>
            </a:r>
            <a:endParaRPr lang="en-US" altLang="ja-JP" dirty="0"/>
          </a:p>
          <a:p>
            <a:pPr lvl="1"/>
            <a:r>
              <a:rPr kumimoji="1" lang="ja-JP" altLang="en-US" dirty="0"/>
              <a:t>海辺の</a:t>
            </a:r>
            <a:r>
              <a:rPr lang="ja-JP" altLang="en-US" dirty="0"/>
              <a:t>キャンプ場に宿泊</a:t>
            </a:r>
            <a:endParaRPr lang="en-US" altLang="ja-JP" dirty="0"/>
          </a:p>
          <a:p>
            <a:pPr lvl="1"/>
            <a:r>
              <a:rPr lang="ja-JP" altLang="en-US" dirty="0"/>
              <a:t>豊富な体験メニュー（地引網、野菜・果物収穫、海水浴、郷土料理など）</a:t>
            </a:r>
            <a:endParaRPr lang="en-US" altLang="ja-JP" dirty="0"/>
          </a:p>
          <a:p>
            <a:pPr lvl="1"/>
            <a:r>
              <a:rPr lang="ja-JP" altLang="en-US" dirty="0"/>
              <a:t>地元の人との交流</a:t>
            </a:r>
            <a:endParaRPr lang="en-US" altLang="ja-JP" dirty="0"/>
          </a:p>
          <a:p>
            <a:pPr lvl="1"/>
            <a:r>
              <a:rPr lang="ja-JP" altLang="en-US" dirty="0"/>
              <a:t>花火大会鑑賞</a:t>
            </a:r>
            <a:endParaRPr lang="en-US" altLang="ja-JP" dirty="0"/>
          </a:p>
          <a:p>
            <a:pPr lvl="1"/>
            <a:r>
              <a:rPr lang="ja-JP" altLang="en-US" dirty="0"/>
              <a:t>経験豊富なスタッフによるサポート</a:t>
            </a:r>
            <a:endParaRPr lang="en-US" altLang="ja-JP" dirty="0"/>
          </a:p>
          <a:p>
            <a:pPr lvl="1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901072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B3F4B3FD-D0DC-437C-B14F-6C4E8BA5DF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ツアー概要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54100E9-4A18-4F1B-A1FF-AE060C4969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441450" algn="l"/>
              </a:tabLst>
            </a:pPr>
            <a:r>
              <a:rPr kumimoji="1" lang="ja-JP" altLang="en-US" dirty="0"/>
              <a:t>開催日</a:t>
            </a:r>
            <a:r>
              <a:rPr lang="en-US" altLang="ja-JP" dirty="0"/>
              <a:t>	</a:t>
            </a:r>
            <a:r>
              <a:rPr kumimoji="1" lang="en-US" altLang="ja-JP" dirty="0"/>
              <a:t>8</a:t>
            </a:r>
            <a:r>
              <a:rPr kumimoji="1" lang="ja-JP" altLang="en-US" dirty="0"/>
              <a:t>月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日～</a:t>
            </a:r>
            <a:r>
              <a:rPr kumimoji="1" lang="en-US" altLang="ja-JP" dirty="0"/>
              <a:t>5</a:t>
            </a:r>
            <a:r>
              <a:rPr kumimoji="1" lang="ja-JP" altLang="en-US" dirty="0"/>
              <a:t>日（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日）</a:t>
            </a:r>
            <a:endParaRPr kumimoji="1"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宿泊地</a:t>
            </a:r>
            <a:r>
              <a:rPr lang="en-US" altLang="ja-JP" dirty="0"/>
              <a:t>	</a:t>
            </a:r>
            <a:r>
              <a:rPr lang="ja-JP" altLang="en-US" dirty="0"/>
              <a:t>新潟県海浜町シーサイドキャンプ場（テント泊）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定員</a:t>
            </a:r>
            <a:r>
              <a:rPr lang="en-US" altLang="ja-JP" dirty="0"/>
              <a:t>	10</a:t>
            </a:r>
            <a:r>
              <a:rPr lang="ja-JP" altLang="en-US" dirty="0"/>
              <a:t>組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料金</a:t>
            </a:r>
            <a:r>
              <a:rPr lang="en-US" altLang="ja-JP" dirty="0"/>
              <a:t>	</a:t>
            </a:r>
            <a:r>
              <a:rPr lang="ja-JP" altLang="en-US" dirty="0"/>
              <a:t>大人 </a:t>
            </a:r>
            <a:r>
              <a:rPr lang="en-US" altLang="ja-JP" dirty="0"/>
              <a:t>20,000</a:t>
            </a:r>
            <a:r>
              <a:rPr lang="ja-JP" altLang="en-US" dirty="0"/>
              <a:t>円　小・中学生 </a:t>
            </a:r>
            <a:r>
              <a:rPr lang="en-US" altLang="ja-JP" dirty="0"/>
              <a:t>17,000</a:t>
            </a:r>
            <a:r>
              <a:rPr lang="ja-JP" altLang="en-US" dirty="0"/>
              <a:t>円</a:t>
            </a:r>
            <a:br>
              <a:rPr lang="en-US" altLang="ja-JP" dirty="0"/>
            </a:br>
            <a:r>
              <a:rPr lang="en-US" altLang="ja-JP" dirty="0"/>
              <a:t>	</a:t>
            </a:r>
            <a:r>
              <a:rPr lang="ja-JP" altLang="en-US" dirty="0"/>
              <a:t>（テントレンタル料、交通費、保険、消費税込）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交通</a:t>
            </a:r>
            <a:r>
              <a:rPr lang="en-US" altLang="ja-JP" dirty="0"/>
              <a:t>	</a:t>
            </a:r>
            <a:r>
              <a:rPr lang="ja-JP" altLang="en-US" dirty="0"/>
              <a:t>バス（東京駅発。自家用車で現地集合可）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413836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kumimoji="1" lang="en-US" altLang="ja-JP" dirty="0"/>
              <a:t>1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08:00	</a:t>
            </a:r>
            <a:r>
              <a:rPr lang="ja-JP" altLang="en-US" dirty="0"/>
              <a:t>東京駅集合</a:t>
            </a:r>
            <a:endParaRPr lang="en-US" altLang="ja-JP" dirty="0"/>
          </a:p>
          <a:p>
            <a:r>
              <a:rPr kumimoji="1" lang="en-US" altLang="ja-JP" dirty="0"/>
              <a:t>08:30	</a:t>
            </a:r>
            <a:r>
              <a:rPr lang="ja-JP" altLang="en-US" dirty="0"/>
              <a:t>東京</a:t>
            </a:r>
            <a:r>
              <a:rPr kumimoji="1" lang="ja-JP" altLang="en-US" dirty="0"/>
              <a:t>駅出発</a:t>
            </a:r>
            <a:endParaRPr kumimoji="1" lang="en-US" altLang="ja-JP" dirty="0"/>
          </a:p>
          <a:p>
            <a:r>
              <a:rPr lang="en-US" altLang="ja-JP" dirty="0"/>
              <a:t>13:30	</a:t>
            </a:r>
            <a:r>
              <a:rPr lang="ja-JP" altLang="en-US" dirty="0"/>
              <a:t>キャンプ場着</a:t>
            </a:r>
            <a:endParaRPr lang="en-US" altLang="ja-JP" dirty="0"/>
          </a:p>
          <a:p>
            <a:r>
              <a:rPr kumimoji="1" lang="en-US" altLang="ja-JP" dirty="0"/>
              <a:t>14:30	</a:t>
            </a:r>
            <a:r>
              <a:rPr kumimoji="1" lang="ja-JP" altLang="en-US" dirty="0"/>
              <a:t>海遊び</a:t>
            </a:r>
            <a:endParaRPr kumimoji="1" lang="en-US" altLang="ja-JP" dirty="0"/>
          </a:p>
          <a:p>
            <a:r>
              <a:rPr lang="en-US" altLang="ja-JP" dirty="0"/>
              <a:t>18:00	</a:t>
            </a:r>
            <a:r>
              <a:rPr lang="ja-JP" altLang="en-US" dirty="0"/>
              <a:t>夕食</a:t>
            </a:r>
            <a:endParaRPr lang="en-US" altLang="ja-JP" dirty="0"/>
          </a:p>
          <a:p>
            <a:r>
              <a:rPr kumimoji="1" lang="en-US" altLang="ja-JP" dirty="0"/>
              <a:t>19:30	</a:t>
            </a:r>
            <a:r>
              <a:rPr kumimoji="1" lang="ja-JP" altLang="en-US" dirty="0"/>
              <a:t>海浜町花火大会鑑賞</a:t>
            </a:r>
            <a:endParaRPr kumimoji="1" lang="en-US" altLang="ja-JP" dirty="0"/>
          </a:p>
          <a:p>
            <a:r>
              <a:rPr lang="en-US" altLang="ja-JP" dirty="0"/>
              <a:t>21:30	</a:t>
            </a:r>
            <a:r>
              <a:rPr lang="ja-JP" altLang="en-US" dirty="0"/>
              <a:t>消灯</a:t>
            </a:r>
            <a:r>
              <a:rPr kumimoji="1" lang="en-US" altLang="ja-JP" dirty="0"/>
              <a:t>		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215526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kumimoji="1" lang="en-US" altLang="ja-JP" dirty="0"/>
              <a:t>2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06:00	</a:t>
            </a:r>
            <a:r>
              <a:rPr lang="ja-JP" altLang="en-US" dirty="0"/>
              <a:t>地引網</a:t>
            </a:r>
            <a:endParaRPr lang="en-US" altLang="ja-JP" dirty="0"/>
          </a:p>
          <a:p>
            <a:r>
              <a:rPr kumimoji="1" lang="en-US" altLang="ja-JP" dirty="0"/>
              <a:t>07:00	</a:t>
            </a:r>
            <a:r>
              <a:rPr kumimoji="1" lang="ja-JP" altLang="en-US" dirty="0"/>
              <a:t>朝食準備・朝食</a:t>
            </a:r>
            <a:endParaRPr kumimoji="1" lang="en-US" altLang="ja-JP" dirty="0"/>
          </a:p>
          <a:p>
            <a:r>
              <a:rPr kumimoji="1" lang="en-US" altLang="ja-JP" dirty="0"/>
              <a:t>09:30	</a:t>
            </a:r>
            <a:r>
              <a:rPr kumimoji="1" lang="ja-JP" altLang="en-US" dirty="0"/>
              <a:t>体験ツアー（野菜収穫、笹団子づくり、</a:t>
            </a:r>
            <a:r>
              <a:rPr lang="ja-JP" altLang="en-US" dirty="0"/>
              <a:t>せんべいづくり）</a:t>
            </a:r>
            <a:endParaRPr lang="en-US" altLang="ja-JP" dirty="0"/>
          </a:p>
          <a:p>
            <a:r>
              <a:rPr kumimoji="1" lang="en-US" altLang="ja-JP" dirty="0"/>
              <a:t>13:00</a:t>
            </a:r>
            <a:r>
              <a:rPr lang="en-US" altLang="ja-JP" dirty="0"/>
              <a:t>	</a:t>
            </a:r>
            <a:r>
              <a:rPr lang="ja-JP" altLang="en-US" dirty="0"/>
              <a:t>昼食</a:t>
            </a:r>
            <a:endParaRPr lang="en-US" altLang="ja-JP" dirty="0"/>
          </a:p>
          <a:p>
            <a:r>
              <a:rPr kumimoji="1" lang="en-US" altLang="ja-JP" dirty="0"/>
              <a:t>14:00	</a:t>
            </a:r>
            <a:r>
              <a:rPr kumimoji="1" lang="ja-JP" altLang="en-US" dirty="0"/>
              <a:t>海遊び</a:t>
            </a:r>
            <a:endParaRPr kumimoji="1" lang="en-US" altLang="ja-JP" dirty="0"/>
          </a:p>
          <a:p>
            <a:r>
              <a:rPr kumimoji="1" lang="en-US" altLang="ja-JP" dirty="0"/>
              <a:t>17:00	</a:t>
            </a:r>
            <a:r>
              <a:rPr kumimoji="1" lang="ja-JP" altLang="en-US" dirty="0"/>
              <a:t>夕食準備・夕食・キャンプファイヤー</a:t>
            </a:r>
            <a:endParaRPr kumimoji="1" lang="en-US" altLang="ja-JP" dirty="0"/>
          </a:p>
          <a:p>
            <a:r>
              <a:rPr lang="en-US" altLang="ja-JP" dirty="0"/>
              <a:t>20:30	</a:t>
            </a:r>
            <a:r>
              <a:rPr lang="ja-JP" altLang="en-US" dirty="0"/>
              <a:t>星空観賞</a:t>
            </a:r>
            <a:endParaRPr lang="en-US" altLang="ja-JP" dirty="0"/>
          </a:p>
          <a:p>
            <a:r>
              <a:rPr kumimoji="1" lang="en-US" altLang="ja-JP" dirty="0"/>
              <a:t>21:30	</a:t>
            </a:r>
            <a:r>
              <a:rPr kumimoji="1" lang="ja-JP" altLang="en-US" dirty="0"/>
              <a:t>消灯</a:t>
            </a:r>
            <a:endParaRPr kumimoji="1" lang="en-US" altLang="ja-JP" dirty="0"/>
          </a:p>
          <a:p>
            <a:pPr marL="0" indent="0">
              <a:buNone/>
            </a:pPr>
            <a:endParaRPr kumimoji="1" lang="en-US" altLang="ja-JP" dirty="0"/>
          </a:p>
          <a:p>
            <a:endParaRPr kumimoji="1" lang="en-US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022455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lang="en-US" altLang="ja-JP" dirty="0"/>
              <a:t>3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08:00	</a:t>
            </a:r>
            <a:r>
              <a:rPr kumimoji="1" lang="ja-JP" altLang="en-US" dirty="0"/>
              <a:t>朝食</a:t>
            </a:r>
            <a:endParaRPr kumimoji="1" lang="en-US" altLang="ja-JP" dirty="0"/>
          </a:p>
          <a:p>
            <a:r>
              <a:rPr kumimoji="1" lang="en-US" altLang="ja-JP" dirty="0"/>
              <a:t>10:00	</a:t>
            </a:r>
            <a:r>
              <a:rPr kumimoji="1" lang="ja-JP" altLang="en-US" dirty="0"/>
              <a:t>ぶどう狩り</a:t>
            </a:r>
            <a:endParaRPr kumimoji="1" lang="en-US" altLang="ja-JP" dirty="0"/>
          </a:p>
          <a:p>
            <a:r>
              <a:rPr lang="en-US" altLang="ja-JP" dirty="0"/>
              <a:t>12:00	</a:t>
            </a:r>
            <a:r>
              <a:rPr lang="ja-JP" altLang="en-US" dirty="0"/>
              <a:t>昼食</a:t>
            </a:r>
            <a:endParaRPr lang="en-US" altLang="ja-JP" dirty="0"/>
          </a:p>
          <a:p>
            <a:r>
              <a:rPr lang="en-US" altLang="ja-JP" dirty="0"/>
              <a:t>13:30	</a:t>
            </a:r>
            <a:r>
              <a:rPr lang="ja-JP" altLang="en-US" dirty="0"/>
              <a:t>キャンプ場出発</a:t>
            </a:r>
            <a:endParaRPr lang="en-US" altLang="ja-JP" dirty="0"/>
          </a:p>
          <a:p>
            <a:r>
              <a:rPr lang="en-US" altLang="ja-JP" dirty="0"/>
              <a:t>18:30	</a:t>
            </a:r>
            <a:r>
              <a:rPr lang="ja-JP" altLang="en-US" dirty="0"/>
              <a:t>東京駅着、解散</a:t>
            </a:r>
            <a:endParaRPr lang="en-US" altLang="ja-JP" dirty="0"/>
          </a:p>
          <a:p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0461518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8429AC8-3712-4101-898E-30EA7C57E7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主催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BC6353E-5509-4640-B94E-3B8846ABE4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787525" algn="l"/>
              </a:tabLst>
            </a:pPr>
            <a:r>
              <a:rPr lang="ja-JP" altLang="en-US" dirty="0"/>
              <a:t>社名</a:t>
            </a:r>
            <a:r>
              <a:rPr lang="en-US" altLang="ja-JP" dirty="0"/>
              <a:t>	</a:t>
            </a:r>
            <a:r>
              <a:rPr kumimoji="1" lang="ja-JP" altLang="en-US" dirty="0"/>
              <a:t>株式会社ネイチャーツアー</a:t>
            </a:r>
            <a:endParaRPr kumimoji="1" lang="en-US" altLang="ja-JP" dirty="0"/>
          </a:p>
          <a:p>
            <a:pPr>
              <a:tabLst>
                <a:tab pos="1787525" algn="l"/>
              </a:tabLst>
            </a:pPr>
            <a:r>
              <a:rPr lang="ja-JP" altLang="en-US" dirty="0"/>
              <a:t>住所</a:t>
            </a:r>
            <a:r>
              <a:rPr lang="en-US" altLang="ja-JP" dirty="0"/>
              <a:t>	</a:t>
            </a:r>
            <a:r>
              <a:rPr lang="ja-JP" altLang="en-US" dirty="0"/>
              <a:t>東京都中央区八重洲</a:t>
            </a:r>
            <a:r>
              <a:rPr lang="en-US" altLang="ja-JP" dirty="0"/>
              <a:t>9-9-9</a:t>
            </a:r>
          </a:p>
          <a:p>
            <a:pPr>
              <a:tabLst>
                <a:tab pos="1787525" algn="l"/>
              </a:tabLst>
            </a:pPr>
            <a:r>
              <a:rPr kumimoji="1" lang="en-US" altLang="ja-JP" dirty="0"/>
              <a:t>TEL	03-9999-9999</a:t>
            </a:r>
          </a:p>
          <a:p>
            <a:pPr>
              <a:tabLst>
                <a:tab pos="1787525" algn="l"/>
              </a:tabLst>
            </a:pPr>
            <a:r>
              <a:rPr lang="en-US" altLang="ja-JP" dirty="0"/>
              <a:t>Web	http://www.xxxxxxxxxx.co.jp</a:t>
            </a:r>
          </a:p>
          <a:p>
            <a:pPr>
              <a:tabLst>
                <a:tab pos="1787525" algn="l"/>
              </a:tabLst>
            </a:pPr>
            <a:r>
              <a:rPr kumimoji="1" lang="ja-JP" altLang="en-US" dirty="0"/>
              <a:t>お問合せ先</a:t>
            </a:r>
            <a:r>
              <a:rPr kumimoji="1" lang="en-US" altLang="ja-JP" dirty="0"/>
              <a:t>	info@</a:t>
            </a:r>
            <a:r>
              <a:rPr lang="en-US" altLang="ja-JP" dirty="0"/>
              <a:t> xxxxxxxxxx.co.jp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60172358"/>
      </p:ext>
    </p:extLst>
  </p:cSld>
  <p:clrMapOvr>
    <a:masterClrMapping/>
  </p:clrMapOvr>
</p:sld>
</file>

<file path=ppt/theme/theme1.xml><?xml version="1.0" encoding="utf-8"?>
<a:theme xmlns:a="http://schemas.openxmlformats.org/drawingml/2006/main" name="トリミング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121</Words>
  <Application>Microsoft Office PowerPoint</Application>
  <PresentationFormat>ワイド画面</PresentationFormat>
  <Paragraphs>52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0" baseType="lpstr">
      <vt:lpstr>メイリオ</vt:lpstr>
      <vt:lpstr>Franklin Gothic Book</vt:lpstr>
      <vt:lpstr>トリミング</vt:lpstr>
      <vt:lpstr>サマーキャンプ ㏌新潟のご案内</vt:lpstr>
      <vt:lpstr>キャンプの目的・特長</vt:lpstr>
      <vt:lpstr>ツアー概要</vt:lpstr>
      <vt:lpstr>スケジュール 1日目</vt:lpstr>
      <vt:lpstr>スケジュール 2日目</vt:lpstr>
      <vt:lpstr>スケジュール 3日目</vt:lpstr>
      <vt:lpstr>主催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サマーキャンプ ㏌新潟のご案内</dc:title>
  <dc:creator>Gihyo Taro</dc:creator>
  <cp:lastModifiedBy>Gihyo Taro</cp:lastModifiedBy>
  <cp:revision>2</cp:revision>
  <dcterms:created xsi:type="dcterms:W3CDTF">2018-07-22T00:53:17Z</dcterms:created>
  <dcterms:modified xsi:type="dcterms:W3CDTF">2018-07-26T12:05:34Z</dcterms:modified>
</cp:coreProperties>
</file>