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210</c:v>
                </c:pt>
                <c:pt idx="1">
                  <c:v>189</c:v>
                </c:pt>
                <c:pt idx="2">
                  <c:v>193</c:v>
                </c:pt>
                <c:pt idx="3">
                  <c:v>241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3-471D-A61A-4A19A6D03F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244</c:v>
                </c:pt>
                <c:pt idx="1">
                  <c:v>190</c:v>
                </c:pt>
                <c:pt idx="2">
                  <c:v>219</c:v>
                </c:pt>
                <c:pt idx="3">
                  <c:v>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3-471D-A61A-4A19A6D03F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40代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218</c:v>
                </c:pt>
                <c:pt idx="1">
                  <c:v>173</c:v>
                </c:pt>
                <c:pt idx="2">
                  <c:v>191</c:v>
                </c:pt>
                <c:pt idx="3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3-471D-A61A-4A19A6D03FE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50代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178</c:v>
                </c:pt>
                <c:pt idx="1">
                  <c:v>209</c:v>
                </c:pt>
                <c:pt idx="2">
                  <c:v>213</c:v>
                </c:pt>
                <c:pt idx="3">
                  <c:v>232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3-471D-A61A-4A19A6D03FEE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257</c:v>
                </c:pt>
                <c:pt idx="1">
                  <c:v>162</c:v>
                </c:pt>
                <c:pt idx="2">
                  <c:v>211</c:v>
                </c:pt>
                <c:pt idx="3">
                  <c:v>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3-471D-A61A-4A19A6D03FE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35824784"/>
        <c:axId val="635825112"/>
      </c:barChart>
      <c:catAx>
        <c:axId val="635824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5112"/>
        <c:crosses val="autoZero"/>
        <c:auto val="1"/>
        <c:lblAlgn val="ctr"/>
        <c:lblOffset val="100"/>
        <c:noMultiLvlLbl val="0"/>
      </c:catAx>
      <c:valAx>
        <c:axId val="63582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人数（人）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35824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E4965C-8F65-476B-834F-C61AF61F8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5B174-EAB8-40D9-A89B-1E659B7465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7514B2-266B-443B-B5E3-36DB8A343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470D0-6DB5-4812-B523-B6091A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4028E-F77A-4ABB-B40D-55E27FDAF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14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E9775C-452C-4EFE-A37B-DAFF3C780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70D5261-FF28-45E2-8CAE-3475C41BE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841AD6-F34C-48D9-9E74-4012576EA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C1107B-3145-4DEC-86F3-0DEFB5BBC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FE4AC4-341B-4308-B87E-C7CDC0D81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DD6AF3-BB24-428A-9F05-9B3E048FAD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A031AB6-00AB-409B-93E3-5F6971FA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D9776F-7B4F-48B9-AD9F-F2EA0F64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508B92-3075-474E-804A-1D4156907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EC1D1D-01E0-4182-A9F0-9A1E3536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944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852DFA-0E2E-41F9-9DDD-EE252FE0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186017-D4DF-43C2-90E7-D9FB129C0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CFB0A0-80BB-4E4D-8452-816654663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ABFCF2-3E08-4ADF-B984-70DD23F5A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579848-0684-4152-8B71-3926143F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0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F40D6E-DA50-4ECE-ABA1-9BE23CC49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A03E3E-DF01-46ED-9655-9228DAD5F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FC8439-7F03-4B8D-B818-3BC69096A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978C6C-6E2A-4F76-B402-8D2D77E9A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A237FD-65BD-4DA2-9F6F-0383A1FF1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73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5AB57-EAE7-4576-BE2A-85579CE9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B58530-189C-478A-847F-89D4DFB1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4F406-EEE0-4227-8FE2-390581307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3A519B8-57F4-4504-A38A-F26DE27BA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4BB968F-A7AD-4AFD-AE22-DC97D7FBB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E672399-9630-4640-9E11-22B17EE4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37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49D309-FCE8-4782-B4C8-0D4EE62F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94AC04C-91AA-4170-A762-4B8DDDDB7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BDDB02-3B72-4947-9E31-0BB573EB6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76FE999-5029-4735-9116-7EC25742A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838478-3D91-4EBA-874F-3A6D0C1807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CC61D9-8A23-4DD9-B55E-7E87FBA8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1EF371-E630-4E47-B378-964CF88A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0CC343-A09E-45E3-847F-DD9D766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2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1F1E8A-B591-4CCD-BCA1-E38690627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E09D3B8-673E-4C0B-A418-ED8CD1570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FCFA4DE-F7CB-437C-B043-B8BAB848C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718BF8-073B-4E16-B216-3063760BA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725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19AD6E-2ECD-4EC4-BA7A-C0B18B88B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C628944-25D6-4FBD-8065-5468B15E4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DD039D-2E36-421A-BAFE-3C519EA0E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1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8E279E-27F9-47C2-9D33-383A18249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5270A1-F6CD-4E5E-9C2A-A4E059353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843C18-C54D-4940-936D-3AF050695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ACBE69D-2C05-4E54-9499-68EF1D16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5B26A3-6D5D-41DD-8689-5EB3862B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B9EAE0-8A23-4FA3-8713-CCCA100C1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89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126386-6E88-447C-801F-1C0DAE56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31C9F64-81F1-4C43-8EF6-2A1A86D925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A6A1F03-157E-4420-ACAB-5370DDD790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2E4C69-5CFE-47FB-BEDE-7E3888C37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EEFC8F-8B0E-4AE6-A982-9E240034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FACD62-8813-4554-B51B-690B077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11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A251BE4-8FC2-4CEA-A959-88B63E6AE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1C3D50-F2D5-4808-A6E4-5D6009C6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689F14-2DD5-4DC6-BDE1-A922642AB8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D21B-D46B-4053-9E2B-8E9353D1F132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E20688-8F46-476E-BF3D-6CED40F05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01E4D-EA6F-4DB4-9E30-3821BE1E6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DCAE-07B3-49B2-BB09-FA0C455F66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1AD0073-AF4A-4EE1-9B78-4E2B52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年代別入会者数推移</a:t>
            </a:r>
          </a:p>
        </p:txBody>
      </p:sp>
      <p:graphicFrame>
        <p:nvGraphicFramePr>
          <p:cNvPr id="22" name="コンテンツ プレースホルダー 21">
            <a:extLst>
              <a:ext uri="{FF2B5EF4-FFF2-40B4-BE49-F238E27FC236}">
                <a16:creationId xmlns:a16="http://schemas.microsoft.com/office/drawing/2014/main" id="{35E0A563-35B2-4A61-A0EE-8722B5CBC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3746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5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2343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年代別入会者数推移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10</cp:revision>
  <dcterms:created xsi:type="dcterms:W3CDTF">2018-07-16T13:42:40Z</dcterms:created>
  <dcterms:modified xsi:type="dcterms:W3CDTF">2018-07-26T13:05:58Z</dcterms:modified>
</cp:coreProperties>
</file>