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176DE2-00C9-4456-8D45-41F4F35460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976D5F1-B67C-41C1-A5D8-3F2D5A4344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6EFB2F-DFF9-4D89-9BB5-A05735370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2D7AE4-BBD2-4938-95BF-5D10B29DF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5685EC-DB34-4D8A-A53A-EC044E840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9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AA9F9F-D0D2-4D00-9529-B144B5B3A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047090-275F-4F49-8EA2-61D8F40A2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60C996-32E3-4226-81DA-D5A75FDCF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DFA6AC-E9B5-4018-821E-B3CE488D9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D3EC33-AABC-4E6E-B9DC-15074661B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272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6284C3E-9AAA-4FE1-BBB1-B61C26CC92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9C9F604-E139-426C-8CA3-617CFF509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DD927E-E460-4882-AA30-35867BE41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58B0BB-4CAC-4321-90D4-3C8002587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42A915-13BF-4AA4-956D-A04B025D5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30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1E8341-18C0-4AB5-82B7-652A94F95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A056F1-915A-41AA-AE6C-90F5B5703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964D38-3760-4B6D-9DBB-F89ABCB3C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2020D5A-090E-4C06-89E0-E6C6762E7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EFE9FB-7448-42C8-8166-E05B45AE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54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35D06F-8BAF-44B3-9B0E-2FA185303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584C6F-E108-43F7-9CF4-18FDFEE3B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7420D5-2FD9-4719-80DA-F97CA2948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245222-6E18-44FC-9B19-ACB94DE25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A4B79B-739E-4A40-8337-7026946C6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8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8960E8-C6FD-4E4B-A7FF-9C43E86B3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0A3F6D-1696-4F73-8D29-D5E39106F4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9D370E-DA99-4183-94D9-31B3B47CA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66F268-1284-405C-B287-DD08AC207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CD4D68-8689-4EB4-BF04-70096A227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D31B273-AC58-42D7-AE7C-3CD867000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636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B28A76-CBB4-4227-A1D3-59745439D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6688B0-8726-4A1A-ACA1-6CDB3837E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EF7B95A-3E6A-48C6-8AD1-78248CE17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B7BD907-8FB4-4BB8-B11D-936BABA6C7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8908F6-A675-4FE7-B76E-8C09A3B7A4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EEE293D-DA2B-4F9F-9AB6-1A9BF8769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C9F12A2-05EC-434C-A200-5A8AFCD98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FB2E066-B3F7-40CD-B0D7-B2F647C50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151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F142-115A-4214-881D-E0B15A1C3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2A23170-46B7-42E8-88D3-0EEE865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A7D9D46-0DEE-4928-B89F-AD572C027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9FC5A8-0776-4070-A4B5-C75E52911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61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3CCBFAC-F798-4C31-A3C7-AC0582D6D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7322B4-8079-476A-99EC-9E8A5867F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19EBD09-ACC9-4558-85C4-EF4BC9D6C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499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0FB9EB-BFEB-4411-A347-6F1BF2AA4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79D734-7571-450D-B30C-A67247E16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580BE7B-AA50-403B-A10C-EEE6E823B7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D9C37A-4F12-43D4-9692-BA8DDCA3D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DF80F6-B8F7-4629-A2B1-DFA6DFE43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7B8EC1-FD38-47D3-8EC3-AB0256FEA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2040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388416-9E6C-4A04-BF80-D5BBCEF40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8B5BA5D-3FC6-473E-BCE6-DCAA2FC521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AA8389A-E01D-483F-ACCE-3A7097E599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0D43FE-3124-495D-9590-522127464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17D1-CDCD-4F5A-861E-3C8E5C6E7B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8D8828-CDD9-4563-9372-38DD097B1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B808BA-65A3-4E62-948A-709328E41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727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6A40BD6-5D28-46C6-9B51-9954E42C7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DB74194-307C-418F-B665-2FC9B3579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222373-2664-46D9-914D-AD2A889BA5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617D1-CDCD-4F5A-861E-3C8E5C6E7B13}" type="datetimeFigureOut">
              <a:rPr kumimoji="1" lang="ja-JP" altLang="en-US" smtClean="0"/>
              <a:t>2018/7/30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DFEABA-8C45-47BD-BF7E-BB7836D9AF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518430-8D76-4BBD-B5B1-513285D8F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885E9-EA7E-41AD-A337-58C2CB95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04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グラフィックス 4" descr="飛行機">
            <a:extLst>
              <a:ext uri="{FF2B5EF4-FFF2-40B4-BE49-F238E27FC236}">
                <a16:creationId xmlns:a16="http://schemas.microsoft.com/office/drawing/2014/main" id="{37C0EE23-56D3-42E2-8D75-88C667D13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3599290">
            <a:off x="1298415" y="3208323"/>
            <a:ext cx="1672946" cy="167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41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32 -0.04097 L 0.04232 -0.04097 C 0.04518 -0.04421 0.04779 -0.04814 0.05091 -0.05069 C 0.0526 -0.05208 0.05456 -0.05185 0.05638 -0.05277 C 0.05755 -0.05324 0.05859 -0.05416 0.05964 -0.05462 C 0.06107 -0.05532 0.0625 -0.05578 0.06393 -0.05648 L 0.11185 -0.05277 C 0.12526 -0.05185 0.13867 -0.05231 0.15208 -0.05069 C 0.1543 -0.05046 0.15625 -0.04745 0.15859 -0.04699 L 0.16615 -0.0449 C 0.16719 -0.04421 0.16836 -0.04328 0.1694 -0.04305 C 0.1763 -0.04074 0.18333 -0.04027 0.1901 -0.03726 L 0.1944 -0.03518 C 0.19518 -0.03333 0.19544 -0.03078 0.19661 -0.02939 C 0.19857 -0.02731 0.20313 -0.02569 0.20313 -0.02569 C 0.21094 -0.0162 0.20729 -0.0199 0.21393 -0.01412 C 0.21471 -0.01203 0.21536 -0.00995 0.21615 -0.00833 C 0.2168 -0.00671 0.21784 -0.00601 0.21836 -0.00439 C 0.21901 -0.00208 0.21901 0.00093 0.2194 0.00348 C 0.21979 0.00533 0.22018 0.00718 0.22057 0.00926 C 0.22318 0.02616 0.22005 0.0088 0.22266 0.02269 C 0.22266 0.02454 0.22214 0.0507 0.2194 0.05556 C 0.21419 0.06482 0.21419 0.06598 0.20638 0.07292 C 0.20495 0.07431 0.20078 0.07825 0.19883 0.07871 C 0.19336 0.07987 0.18789 0.0801 0.18242 0.08079 C 0.1724 0.07801 0.16888 0.08172 0.16289 0.07107 C 0.16198 0.06945 0.16146 0.06713 0.16068 0.06528 C 0.16094 0.05788 0.16029 0.01389 0.16615 0.00348 L 0.1694 -0.00231 C 0.17122 -0.01226 0.16927 -0.00486 0.17383 -0.01412 C 0.18294 -0.0331 0.17227 -0.01226 0.17917 -0.02754 C 0.17982 -0.02893 0.18086 -0.02986 0.18138 -0.03148 C 0.18385 -0.03819 0.18307 -0.0412 0.18685 -0.04699 C 0.18802 -0.04884 0.18971 -0.04953 0.19115 -0.05069 C 0.19193 -0.05208 0.19258 -0.05347 0.19336 -0.05462 C 0.19479 -0.05671 0.19635 -0.05833 0.19766 -0.06041 C 0.20104 -0.06597 0.20417 -0.07199 0.20742 -0.07777 C 0.2082 -0.07916 0.20859 -0.08125 0.20964 -0.08171 L 0.2151 -0.08356 C 0.22305 -0.09074 0.21615 -0.08518 0.22813 -0.09143 C 0.23034 -0.09236 0.23242 -0.09421 0.23464 -0.09513 C 0.23711 -0.09629 0.23971 -0.09652 0.24219 -0.09722 C 0.24544 -0.09791 0.24883 -0.09837 0.25208 -0.09907 L 0.26068 -0.10092 C 0.27083 -0.10046 0.28112 -0.10092 0.29115 -0.09907 C 0.29167 -0.09907 0.30404 -0.09166 0.30638 -0.08935 C 0.30794 -0.08773 0.30951 -0.08587 0.31068 -0.08356 C 0.31172 -0.08194 0.31159 -0.078 0.31289 -0.07777 C 0.32331 -0.07546 0.33385 -0.07662 0.3444 -0.07592 C 0.34557 -0.07523 0.34661 -0.0743 0.34766 -0.07384 C 0.34987 -0.07314 0.35208 -0.07337 0.35417 -0.07199 C 0.35729 -0.07013 0.35977 -0.06574 0.36289 -0.06435 L 0.36719 -0.06226 C 0.37057 -0.05902 0.3737 -0.05578 0.37708 -0.05277 C 0.38138 -0.04861 0.38581 -0.04513 0.3901 -0.04097 C 0.39128 -0.04004 0.39206 -0.03796 0.39336 -0.03726 C 0.39609 -0.03541 0.39909 -0.03472 0.40208 -0.03333 C 0.40859 -0.02754 0.41576 -0.02245 0.42057 -0.01203 C 0.42135 -0.01041 0.42201 -0.00833 0.42266 -0.00625 C 0.42318 -0.00347 0.42487 0.00487 0.42487 0.00718 C 0.42487 0.00926 0.42409 0.01112 0.42383 0.01297 C 0.42331 0.01551 0.42331 0.01829 0.42266 0.02084 C 0.42135 0.02639 0.41706 0.03264 0.4151 0.03612 C 0.41393 0.0382 0.41328 0.04144 0.41185 0.04213 L 0.40742 0.04399 C 0.40638 0.04514 0.40521 0.0463 0.40417 0.04792 C 0.40339 0.04885 0.403 0.05093 0.40208 0.05163 C 0.40039 0.05301 0.39844 0.05301 0.39661 0.05371 C 0.39518 0.05417 0.39375 0.05487 0.39219 0.05556 C 0.3905 0.05625 0.38867 0.05672 0.38685 0.05741 C 0.38568 0.05788 0.38464 0.05903 0.38359 0.0595 C 0.38177 0.06019 0.37995 0.06065 0.37813 0.06135 C 0.36536 0.05903 0.36146 0.06389 0.35417 0.05371 C 0.35339 0.05255 0.35273 0.05093 0.35208 0.04977 C 0.35169 0.04792 0.35143 0.04584 0.35091 0.04399 C 0.35039 0.0419 0.34909 0.04051 0.34883 0.0382 C 0.34792 0.03241 0.34805 0.02663 0.34766 0.02084 C 0.34779 0.01875 0.34701 -0.00787 0.34987 -0.01782 C 0.35078 -0.02129 0.35208 -0.0243 0.35313 -0.02754 C 0.35352 -0.03078 0.35352 -0.03402 0.35417 -0.03726 C 0.35456 -0.03912 0.35951 -0.05023 0.35964 -0.05069 C 0.36237 -0.06527 0.35872 -0.04745 0.36289 -0.06226 C 0.3638 -0.0655 0.36419 -0.06898 0.3651 -0.07199 C 0.36602 -0.07476 0.36732 -0.07708 0.36836 -0.07962 C 0.3707 -0.08657 0.36992 -0.0875 0.37266 -0.09328 C 0.38281 -0.11435 0.37135 -0.08912 0.38138 -0.10671 C 0.38229 -0.10833 0.38255 -0.11111 0.38359 -0.1125 C 0.38516 -0.11504 0.38724 -0.1162 0.38893 -0.11828 C 0.38984 -0.11944 0.39023 -0.12152 0.39115 -0.12222 C 0.39896 -0.12754 0.40313 -0.128 0.41068 -0.13009 C 0.42604 -0.14351 0.40469 -0.12523 0.4194 -0.13587 C 0.42175 -0.1375 0.4237 -0.13981 0.42591 -0.14166 C 0.42878 -0.14375 0.43177 -0.14537 0.43464 -0.14745 C 0.44297 -0.15347 0.43477 -0.14976 0.4444 -0.15324 C 0.44661 -0.15185 0.4487 -0.14953 0.45091 -0.1493 C 0.45313 -0.14907 0.45547 -0.14976 0.45742 -0.15115 C 0.45911 -0.15254 0.46029 -0.15509 0.46185 -0.15694 C 0.46289 -0.15833 0.46393 -0.15995 0.4651 -0.16087 C 0.46641 -0.16203 0.46797 -0.16203 0.4694 -0.16273 C 0.47057 -0.16342 0.47161 -0.16435 0.47266 -0.16481 C 0.47487 -0.1655 0.47708 -0.16597 0.47917 -0.16666 C 0.48099 -0.16736 0.48281 -0.16805 0.48464 -0.16851 L 0.55742 -0.16666 C 0.55951 -0.16666 0.56589 -0.16226 0.56719 -0.16087 C 0.56953 -0.15856 0.57148 -0.15532 0.57383 -0.15324 C 0.57513 -0.15208 0.57669 -0.15185 0.57813 -0.15115 C 0.59844 -0.12731 0.56901 -0.16087 0.59336 -0.13773 C 0.59609 -0.13518 0.59831 -0.13101 0.60091 -0.128 C 0.60638 -0.12222 0.60664 -0.12268 0.61185 -0.12037 C 0.61328 -0.11828 0.61484 -0.11666 0.61615 -0.11458 C 0.61771 -0.11203 0.61888 -0.10902 0.62057 -0.10671 C 0.62214 -0.10439 0.62435 -0.10347 0.62591 -0.10092 C 0.62839 -0.09745 0.62995 -0.09259 0.63242 -0.08935 C 0.63385 -0.0875 0.63542 -0.08564 0.63685 -0.08356 C 0.63802 -0.08171 0.63893 -0.07939 0.6401 -0.07777 C 0.66042 -0.04884 0.63893 -0.07986 0.65208 -0.06435 C 0.65286 -0.06319 0.65339 -0.06157 0.65417 -0.06041 C 0.65938 -0.05393 0.66003 -0.05439 0.66615 -0.05069 C 0.66732 -0.04236 0.66719 -0.0456 0.66719 -0.04097 L 0.66719 -0.04097 " pathEditMode="relative" ptsTypes="AAAAAAAAAAAAAAAAAAAAAAAAAAAAA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1385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5</cp:revision>
  <dcterms:created xsi:type="dcterms:W3CDTF">2018-07-26T13:12:48Z</dcterms:created>
  <dcterms:modified xsi:type="dcterms:W3CDTF">2018-07-30T23:31:10Z</dcterms:modified>
</cp:coreProperties>
</file>