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76DE2-00C9-4456-8D45-41F4F3546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76D5F1-B67C-41C1-A5D8-3F2D5A43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6EFB2F-DFF9-4D89-9BB5-A0573537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2D7AE4-BBD2-4938-95BF-5D10B29D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5685EC-DB34-4D8A-A53A-EC044E84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A9F9F-D0D2-4D00-9529-B144B5B3A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047090-275F-4F49-8EA2-61D8F40A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0C996-32E3-4226-81DA-D5A75FDCF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FA6AC-E9B5-4018-821E-B3CE488D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EC33-AABC-4E6E-B9DC-15074661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7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284C3E-9AAA-4FE1-BBB1-B61C26CC92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C9F604-E139-426C-8CA3-617CFF509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DD927E-E460-4882-AA30-35867BE4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58B0BB-4CAC-4321-90D4-3C8002587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42A915-13BF-4AA4-956D-A04B025D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30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E8341-18C0-4AB5-82B7-652A94F95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56F1-915A-41AA-AE6C-90F5B5703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964D38-3760-4B6D-9DBB-F89ABCB3C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020D5A-090E-4C06-89E0-E6C6762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EFE9FB-7448-42C8-8166-E05B45AE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4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5D06F-8BAF-44B3-9B0E-2FA185303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584C6F-E108-43F7-9CF4-18FDFEE3B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7420D5-2FD9-4719-80DA-F97CA294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245222-6E18-44FC-9B19-ACB94DE2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A4B79B-739E-4A40-8337-7026946C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8960E8-C6FD-4E4B-A7FF-9C43E86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0A3F6D-1696-4F73-8D29-D5E39106F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9D370E-DA99-4183-94D9-31B3B47C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66F268-1284-405C-B287-DD08AC207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CD4D68-8689-4EB4-BF04-70096A22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31B273-AC58-42D7-AE7C-3CD86700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63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B28A76-CBB4-4227-A1D3-59745439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6688B0-8726-4A1A-ACA1-6CDB3837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F7B95A-3E6A-48C6-8AD1-78248CE17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7BD907-8FB4-4BB8-B11D-936BABA6C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8908F6-A675-4FE7-B76E-8C09A3B7A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EE293D-DA2B-4F9F-9AB6-1A9BF876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C9F12A2-05EC-434C-A200-5A8AFCD9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B2E066-B3F7-40CD-B0D7-B2F647C5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F142-115A-4214-881D-E0B15A1C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A23170-46B7-42E8-88D3-0EEE865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7D9D46-0DEE-4928-B89F-AD572C02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9FC5A8-0776-4070-A4B5-C75E5291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1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CCBFAC-F798-4C31-A3C7-AC0582D6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7322B4-8079-476A-99EC-9E8A5867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9EBD09-ACC9-4558-85C4-EF4BC9D6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4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FB9EB-BFEB-4411-A347-6F1BF2A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79D734-7571-450D-B30C-A67247E16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80BE7B-AA50-403B-A10C-EEE6E823B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D9C37A-4F12-43D4-9692-BA8DDCA3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DF80F6-B8F7-4629-A2B1-DFA6DFE43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8EC1-FD38-47D3-8EC3-AB0256FE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04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388416-9E6C-4A04-BF80-D5BBCEF4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B5BA5D-3FC6-473E-BCE6-DCAA2FC521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A8389A-E01D-483F-ACCE-3A7097E59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0D43FE-3124-495D-9590-52212746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8D8828-CDD9-4563-9372-38DD097B1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B808BA-65A3-4E62-948A-709328E4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72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6A40BD6-5D28-46C6-9B51-9954E42C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B74194-307C-418F-B665-2FC9B3579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222373-2664-46D9-914D-AD2A889BA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617D1-CDCD-4F5A-861E-3C8E5C6E7B13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DFEABA-8C45-47BD-BF7E-BB7836D9A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18430-8D76-4BBD-B5B1-513285D8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4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 descr="飛行機">
            <a:extLst>
              <a:ext uri="{FF2B5EF4-FFF2-40B4-BE49-F238E27FC236}">
                <a16:creationId xmlns:a16="http://schemas.microsoft.com/office/drawing/2014/main" id="{37C0EE23-56D3-42E2-8D75-88C667D13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599290">
            <a:off x="1298415" y="3208323"/>
            <a:ext cx="1672946" cy="16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12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2018-07-26T13:12:48Z</dcterms:created>
  <dcterms:modified xsi:type="dcterms:W3CDTF">2018-07-26T13:12:59Z</dcterms:modified>
</cp:coreProperties>
</file>