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F4450-FAC9-45E0-B336-FEE2CAF2CEA4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E52F5BB1-7728-4F89-B369-93D4F0885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6949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F4450-FAC9-45E0-B336-FEE2CAF2CEA4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F5BB1-7728-4F89-B369-93D4F0885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0519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F4450-FAC9-45E0-B336-FEE2CAF2CEA4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F5BB1-7728-4F89-B369-93D4F0885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3239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F4450-FAC9-45E0-B336-FEE2CAF2CEA4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F5BB1-7728-4F89-B369-93D4F0885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9188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F4450-FAC9-45E0-B336-FEE2CAF2CEA4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F5BB1-7728-4F89-B369-93D4F0885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877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F4450-FAC9-45E0-B336-FEE2CAF2CEA4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F5BB1-7728-4F89-B369-93D4F0885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1901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F4450-FAC9-45E0-B336-FEE2CAF2CEA4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F5BB1-7728-4F89-B369-93D4F0885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8540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F4450-FAC9-45E0-B336-FEE2CAF2CEA4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F5BB1-7728-4F89-B369-93D4F0885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0517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F4450-FAC9-45E0-B336-FEE2CAF2CEA4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F5BB1-7728-4F89-B369-93D4F0885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6957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F4450-FAC9-45E0-B336-FEE2CAF2CEA4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F5BB1-7728-4F89-B369-93D4F0885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8181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C0DF4450-FAC9-45E0-B336-FEE2CAF2CEA4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F5BB1-7728-4F89-B369-93D4F0885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8842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F4450-FAC9-45E0-B336-FEE2CAF2CEA4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E52F5BB1-7728-4F89-B369-93D4F08856F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7534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F04E6282-8630-46AE-9198-9F81F7AB69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キャンプの目的・特長</a:t>
            </a:r>
          </a:p>
        </p:txBody>
      </p:sp>
    </p:spTree>
    <p:extLst>
      <p:ext uri="{BB962C8B-B14F-4D97-AF65-F5344CB8AC3E}">
        <p14:creationId xmlns:p14="http://schemas.microsoft.com/office/powerpoint/2010/main" val="3822738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56584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56584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ギャラリー">
  <a:themeElements>
    <a:clrScheme name="ギャラリー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ギャラリー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ギャラリー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3</TotalTime>
  <Words>5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Gill Sans MT</vt:lpstr>
      <vt:lpstr>ギャラリー</vt:lpstr>
      <vt:lpstr>キャンプの目的・特長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キャンプの目的・特長</dc:title>
  <dc:creator>Gihyo Taro</dc:creator>
  <cp:lastModifiedBy>Gihyo Taro</cp:lastModifiedBy>
  <cp:revision>1</cp:revision>
  <dcterms:created xsi:type="dcterms:W3CDTF">2018-08-09T00:27:32Z</dcterms:created>
  <dcterms:modified xsi:type="dcterms:W3CDTF">2018-08-09T00:31:32Z</dcterms:modified>
</cp:coreProperties>
</file>