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2012年</c:v>
                </c:pt>
                <c:pt idx="1">
                  <c:v>2013年</c:v>
                </c:pt>
                <c:pt idx="2">
                  <c:v>2014年</c:v>
                </c:pt>
                <c:pt idx="3">
                  <c:v>2015年</c:v>
                </c:pt>
                <c:pt idx="4">
                  <c:v>2016年</c:v>
                </c:pt>
                <c:pt idx="5">
                  <c:v>2017年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210</c:v>
                </c:pt>
                <c:pt idx="1">
                  <c:v>240</c:v>
                </c:pt>
                <c:pt idx="2">
                  <c:v>215</c:v>
                </c:pt>
                <c:pt idx="3">
                  <c:v>250</c:v>
                </c:pt>
                <c:pt idx="4">
                  <c:v>240</c:v>
                </c:pt>
                <c:pt idx="5">
                  <c:v>320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003-4C76-AAB6-CDF27C4C7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09566856"/>
        <c:axId val="709568496"/>
      </c:lineChart>
      <c:catAx>
        <c:axId val="709566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09568496"/>
        <c:crosses val="autoZero"/>
        <c:auto val="1"/>
        <c:lblAlgn val="ctr"/>
        <c:lblOffset val="100"/>
        <c:noMultiLvlLbl val="0"/>
      </c:catAx>
      <c:valAx>
        <c:axId val="70956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709566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82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125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7635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2921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155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7824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713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601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021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381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470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009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7045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26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415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6538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069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9E1C390-2E0D-4CD4-9F2F-CD1FC60816F4}" type="datetimeFigureOut">
              <a:rPr kumimoji="1" lang="ja-JP" altLang="en-US" smtClean="0"/>
              <a:t>2018/8/9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B938C93-5179-46D6-84A8-6E001DCAA8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282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92B1597-AE1E-49FF-8219-8A75294A5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売上高の推移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6D979521-7080-4B65-A4C7-A8A9F31833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763690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743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Chart bld="series" animBg="0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Ｐ明朝</vt:lpstr>
      <vt:lpstr>Arial</vt:lpstr>
      <vt:lpstr>Garamond</vt:lpstr>
      <vt:lpstr>オーガニック</vt:lpstr>
      <vt:lpstr>売上高の推移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売上高の推移</dc:title>
  <dc:creator>Gihyo Taro</dc:creator>
  <cp:lastModifiedBy>Gihyo Taro</cp:lastModifiedBy>
  <cp:revision>2</cp:revision>
  <dcterms:created xsi:type="dcterms:W3CDTF">2018-08-09T00:51:14Z</dcterms:created>
  <dcterms:modified xsi:type="dcterms:W3CDTF">2018-08-09T00:51:35Z</dcterms:modified>
</cp:coreProperties>
</file>