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24C27C-A558-4533-9ABE-8C48CBA84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568F5A-D6E3-4DC2-93A9-E4CCE808B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768361-5C02-42D8-9BD1-338E9E4E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4E0E9E-5115-478A-A8F5-7229961F8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02C5E9-4B63-4F27-A4FD-3AF6B92E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864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0DC6F-7C6D-4991-967B-8F75A7CD6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A86590-B2CA-4028-8B71-E4E9C4B24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BDFC71-FAE8-4C15-81EF-5E0E994F5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0DD407-C792-4208-AFCB-206D8A333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CB70E9-3FCC-4C55-B01F-E4C5A8286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88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E724A3-48A0-4BE2-B3E3-21F3F1BDEA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786F1E4-A3FE-43AC-9946-2520CD3A5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1D7CB52-422C-4B7D-A7E1-B7866820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1C4111-F430-4CD7-B940-C4E28E27F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A1AC92-38A4-472D-B0BE-5DBCEC16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33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FEEC2A-C8DE-4AFB-B945-85B24EC50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3AC346-252C-4E60-9ABF-517D72654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5E7023-750C-4896-B914-B35E98FB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20DCE4-74D5-4982-A18B-12A26CC05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841CD2-5C6D-4C33-8158-12A175E6F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40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5BA37-0851-4C1B-9581-E31ECBFEB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D868FD-E94D-47D0-9875-BEE07BBF8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BE6A70-13BE-467D-9E67-40B12BA9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8B5EF96-F1F7-4D82-AB39-FBBF99E10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C84204-FB96-45EC-9906-8E483055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64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BB60D3-886C-4203-A30A-45CD246AB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F12EEC-EBF4-4351-AE77-0FBC8122B9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71DA02-372F-460E-9236-949B13EB4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528CA9-F31A-4ED3-AC77-2B143A04B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BDEC05-3B78-49B0-8D8E-BC5941AE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97120B5-5D80-4B26-8A9E-1DF7E90E5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58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1D3CE7-6467-4882-9DA6-E77CB084D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FB1D66-FA1F-4E20-BA8F-68F622191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782545B-1653-4D2C-841F-15827414C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1104022-8AA5-4D05-AD26-7A562B0A3F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70BF311-0F19-4600-8CA3-485FB1BC3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1D7F90-0B5C-4908-9DBA-7D362A4DA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F01BB9D-B3E4-4081-8622-7B39E0084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FB1253B-9C8E-4AFA-9A6C-1F48CD5A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83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A67262-FC12-477B-A605-4DDE25409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B5A5EC9-BD03-43A9-B4F6-2A7D42803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B42D09-E6DE-4E6B-B66B-24F18987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18107A5-44F1-4634-BF89-028C83C8A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21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F27D8E1-9C62-451A-8616-8D292BD3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EA8975E-1250-418D-98FA-33A2446D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1B9310-D35D-49C9-AEF8-6C342C375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36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96FDE3-B01E-454C-B297-A6BDBC55D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316EE34-1E8A-4F68-9A85-CBC45A2E9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69A7F5-F32D-4B1E-8C05-A5D84A5028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DF6EF7-0EFB-4C77-BC1B-2CC14FD2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599CD6-76F9-441F-B547-817B139EF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DB17654-A7C4-4806-937E-3DDA6C5A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39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D304CA-1858-4ADA-8C2E-EE702292C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8B00B0E-D573-4CC0-8DEE-010646E708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4B9287-6125-4AFC-9657-D3FD4DCDD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6ECE75-61D2-4BAA-A930-AC2A783C5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20543EE-11F9-469D-B209-654614C90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5FFFE1-9C37-4A4C-80C1-5EA8ADA3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296F9D2-A561-472E-BD1C-9E07CF3E5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820872-6B9B-47F0-B883-C88843D5C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68F10A-60FA-4C30-818A-B92B9C986B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0A3FB-C958-422C-94F2-7606B30C454E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C76D2-7AFB-490D-9702-AD3A13AAC2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3E4A0F-2BCD-48F7-A5E7-669BDDC467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83F77-DC2D-4CCE-BA86-F1FEEFEF5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2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064F17FD-A829-449C-AA2C-39F3D1FDA476}"/>
              </a:ext>
            </a:extLst>
          </p:cNvPr>
          <p:cNvSpPr/>
          <p:nvPr/>
        </p:nvSpPr>
        <p:spPr>
          <a:xfrm>
            <a:off x="4280452" y="2415209"/>
            <a:ext cx="3631095" cy="20275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4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2018-08-09T00:44:33Z</dcterms:created>
  <dcterms:modified xsi:type="dcterms:W3CDTF">2018-08-09T00:44:37Z</dcterms:modified>
</cp:coreProperties>
</file>