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9D907448-F689-4664-88BD-ED9D9C6E0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431" y="204554"/>
            <a:ext cx="236545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74617F2-1217-491E-A349-497898C905F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12" y="6453386"/>
            <a:ext cx="236545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2018-08-16T14:07:43Z</dcterms:modified>
</cp:coreProperties>
</file>