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7" r:id="rId1"/>
    <p:sldMasterId id="2147483831" r:id="rId2"/>
  </p:sldMasterIdLst>
  <p:notesMasterIdLst>
    <p:notesMasterId r:id="rId10"/>
  </p:notesMasterIdLst>
  <p:handoutMasterIdLst>
    <p:handoutMasterId r:id="rId11"/>
  </p:handout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5A352BFB-8A3A-4A94-8F4F-9581F1A62F5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C2CF76C-8D03-44F3-B6E2-64C9B1AF4F6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E4010-DDE3-4FCD-8702-2894867A826A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0E1C694-3C36-45A8-AEE0-0A763E1D16E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C1345BF-3A94-4F42-AD9A-4E42E46D087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67D38F-C9CF-4DC9-87E7-6B5A6BF37E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7642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918981-6F06-4270-A929-FC9574EDE9C7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E124CB-918E-43EB-B1C0-6803298A5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8376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1782940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395948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306386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図プレースホルダー 6">
            <a:extLst>
              <a:ext uri="{FF2B5EF4-FFF2-40B4-BE49-F238E27FC236}">
                <a16:creationId xmlns:a16="http://schemas.microsoft.com/office/drawing/2014/main" id="{5669DA39-CA3B-4646-A486-01857FFA9D9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160218" y="2581329"/>
            <a:ext cx="5747521" cy="3462428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8" name="日付プレースホルダー 7">
            <a:extLst>
              <a:ext uri="{FF2B5EF4-FFF2-40B4-BE49-F238E27FC236}">
                <a16:creationId xmlns:a16="http://schemas.microsoft.com/office/drawing/2014/main" id="{0AA1C5C1-C545-471B-BC5F-C30AA335FAF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9" name="フッター プレースホルダー 8">
            <a:extLst>
              <a:ext uri="{FF2B5EF4-FFF2-40B4-BE49-F238E27FC236}">
                <a16:creationId xmlns:a16="http://schemas.microsoft.com/office/drawing/2014/main" id="{F6463924-FC20-4B21-A090-3CDB9CF1612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618C1779-EF4E-4523-97DA-9C212C4FF6F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タイトル 10">
            <a:extLst>
              <a:ext uri="{FF2B5EF4-FFF2-40B4-BE49-F238E27FC236}">
                <a16:creationId xmlns:a16="http://schemas.microsoft.com/office/drawing/2014/main" id="{2457F617-FA3B-462E-8CC7-1B1825240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847442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23812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41116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76162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84478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55766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30324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3079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521254"/>
      </p:ext>
    </p:extLst>
  </p:cSld>
  <p:clrMapOvr>
    <a:masterClrMapping/>
  </p:clrMapOvr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0105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21553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1801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07561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37811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1678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89943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54000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72362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325E-D688-4C5A-B043-A20406A9BFFF}" type="datetimeFigureOut">
              <a:rPr kumimoji="1" lang="ja-JP" altLang="en-US" smtClean="0"/>
              <a:t>2018/8/16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EBD6-E018-4E46-A9BC-60FB00FF5D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3073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4276616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235331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676689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520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787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56639686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54514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3885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  <p:sldLayoutId id="2147483849" r:id="rId12"/>
  </p:sldLayoutIdLst>
  <p:hf hdr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accent5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313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  <p:sldLayoutId id="2147483843" r:id="rId12"/>
    <p:sldLayoutId id="2147483844" r:id="rId13"/>
    <p:sldLayoutId id="2147483845" r:id="rId14"/>
    <p:sldLayoutId id="2147483846" r:id="rId15"/>
    <p:sldLayoutId id="2147483847" r:id="rId16"/>
    <p:sldLayoutId id="2147483848" r:id="rId1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40E633B-5294-46A6-9304-910666F6D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FB09941-F905-48BA-99A8-916D34941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DAB20F-4F36-434E-B514-E0A798CE8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F497E69-753A-4B51-8731-BC81CF07F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5139FB-12C0-4D05-A87C-03ED28B91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0DE85CB-A908-4043-8E5A-1CFC5A062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441450" algn="l"/>
              </a:tabLst>
            </a:pPr>
            <a:r>
              <a:rPr kumimoji="1" lang="ja-JP" altLang="en-US" dirty="0"/>
              <a:t>開催日</a:t>
            </a:r>
            <a:r>
              <a:rPr lang="en-US" altLang="ja-JP" dirty="0"/>
              <a:t>	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（テントレンタル料、交通費、保険、消費税込）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CBA4934-1423-403A-BC49-3E5E874F3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B6EBDD8-3873-4E44-8369-3588DC81D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EE558D6-6ABC-4509-94EC-6B3C70EBC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F9922E-53A4-42CE-88C0-A8C269DFA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EBFCF8-F7CB-438A-96C5-5DCE091A5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92B8475-4F50-4EBC-AC70-ED795EAC7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06:00	</a:t>
            </a:r>
            <a:r>
              <a:rPr lang="ja-JP" altLang="en-US" dirty="0"/>
              <a:t>地引網</a:t>
            </a:r>
            <a:endParaRPr lang="en-US" altLang="ja-JP" dirty="0"/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  <a:endParaRPr kumimoji="1" lang="en-US" altLang="ja-JP" dirty="0"/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</a:t>
            </a:r>
            <a:r>
              <a:rPr lang="ja-JP" altLang="en-US" dirty="0"/>
              <a:t>せんべいづくり）</a:t>
            </a:r>
            <a:endParaRPr lang="en-US" altLang="ja-JP" dirty="0"/>
          </a:p>
          <a:p>
            <a:r>
              <a:rPr kumimoji="1" lang="en-US" altLang="ja-JP" dirty="0"/>
              <a:t>13:00</a:t>
            </a:r>
            <a:r>
              <a:rPr lang="en-US" altLang="ja-JP" dirty="0"/>
              <a:t>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  <a:endParaRPr kumimoji="1" lang="en-US" altLang="ja-JP" dirty="0"/>
          </a:p>
          <a:p>
            <a:r>
              <a:rPr lang="en-US" altLang="ja-JP" dirty="0"/>
              <a:t>20:30	</a:t>
            </a:r>
            <a:r>
              <a:rPr lang="ja-JP" altLang="en-US" dirty="0"/>
              <a:t>星空観賞</a:t>
            </a:r>
            <a:endParaRPr lang="en-US" altLang="ja-JP" dirty="0"/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27CE56-9AC4-4DFE-BC31-D60894DA2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ACB9D2-C8CB-41B0-A1FF-186BD62F5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5F23A8-569B-4235-B96E-E413DE80B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245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  <a:endParaRPr kumimoji="1" lang="en-US" altLang="ja-JP" dirty="0"/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  <a:endParaRPr kumimoji="1" lang="en-US" altLang="ja-JP" dirty="0"/>
          </a:p>
          <a:p>
            <a:r>
              <a:rPr lang="en-US" altLang="ja-JP" dirty="0"/>
              <a:t>12:00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キャンプ場出発</a:t>
            </a:r>
            <a:endParaRPr lang="en-US" altLang="ja-JP" dirty="0"/>
          </a:p>
          <a:p>
            <a:r>
              <a:rPr lang="en-US" altLang="ja-JP" dirty="0"/>
              <a:t>18:30	</a:t>
            </a:r>
            <a:r>
              <a:rPr lang="ja-JP" altLang="en-US" dirty="0"/>
              <a:t>東京駅着、解散</a:t>
            </a:r>
            <a:endParaRPr lang="en-US" altLang="ja-JP" dirty="0"/>
          </a:p>
          <a:p>
            <a:endParaRPr lang="en-US" altLang="ja-JP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37EEB00-F520-416F-96A9-9D11CB9E7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513C44-4339-4E29-B8A2-01388503F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4A5BB50-75C5-44EF-8B19-AE29C5880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151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7525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87525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87525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87525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87525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9158576-8D8A-41D8-88E1-FF071CBE8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2019/6/1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DD13AAE-0AB7-48C3-BE05-DC44F1A00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E466BA-8860-4428-AD55-0D7FC6C63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リミング">
  <a:themeElements>
    <a:clrScheme name="トリミング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トリミン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リミン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322</TotalTime>
  <Words>205</Words>
  <Application>Microsoft Office PowerPoint</Application>
  <PresentationFormat>ワイド画面</PresentationFormat>
  <Paragraphs>73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7</vt:i4>
      </vt:variant>
    </vt:vector>
  </HeadingPairs>
  <TitlesOfParts>
    <vt:vector size="16" baseType="lpstr">
      <vt:lpstr>ＭＳ Ｐゴシック</vt:lpstr>
      <vt:lpstr>ＭＳ Ｐ明朝</vt:lpstr>
      <vt:lpstr>メイリオ</vt:lpstr>
      <vt:lpstr>游ゴシック</vt:lpstr>
      <vt:lpstr>Arial</vt:lpstr>
      <vt:lpstr>Franklin Gothic Book</vt:lpstr>
      <vt:lpstr>Garamond</vt:lpstr>
      <vt:lpstr>トリミング</vt:lpstr>
      <vt:lpstr>オーガニック</vt:lpstr>
      <vt:lpstr>サマーキャンプ ㏌新潟のご案内</vt:lpstr>
      <vt:lpstr>キャンプの目的・特長</vt:lpstr>
      <vt:lpstr>ツアー概要</vt:lpstr>
      <vt:lpstr>スケジュール 1日目</vt:lpstr>
      <vt:lpstr>スケジュール 2日目</vt:lpstr>
      <vt:lpstr>スケジュール 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10</cp:revision>
  <dcterms:created xsi:type="dcterms:W3CDTF">2018-07-22T00:53:17Z</dcterms:created>
  <dcterms:modified xsi:type="dcterms:W3CDTF">2018-08-16T13:54:03Z</dcterms:modified>
</cp:coreProperties>
</file>