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5669DA39-CA3B-4646-A486-01857FFA9D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60218" y="2581329"/>
            <a:ext cx="5747521" cy="346242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AA1C5C1-C545-471B-BC5F-C30AA335FA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F6463924-FC20-4B21-A090-3CDB9CF161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618C1779-EF4E-4523-97DA-9C212C4FF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2457F617-FA3B-462E-8CC7-1B182524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4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49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324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10</cp:revision>
  <dcterms:created xsi:type="dcterms:W3CDTF">2018-07-22T00:53:17Z</dcterms:created>
  <dcterms:modified xsi:type="dcterms:W3CDTF">2018-08-16T13:55:39Z</dcterms:modified>
</cp:coreProperties>
</file>