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7" r:id="rId1"/>
    <p:sldMasterId id="2147483831" r:id="rId2"/>
  </p:sldMasterIdLst>
  <p:notesMasterIdLst>
    <p:notesMasterId r:id="rId10"/>
  </p:notesMasterIdLst>
  <p:handoutMasterIdLst>
    <p:handoutMasterId r:id="rId11"/>
  </p:handout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5A352BFB-8A3A-4A94-8F4F-9581F1A62F5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4C2CF76C-8D03-44F3-B6E2-64C9B1AF4F6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FE4010-DDE3-4FCD-8702-2894867A826A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0E1C694-3C36-45A8-AEE0-0A763E1D16E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C1345BF-3A94-4F42-AD9A-4E42E46D087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67D38F-C9CF-4DC9-87E7-6B5A6BF37E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87642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918981-6F06-4270-A929-FC9574EDE9C7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E124CB-918E-43EB-B1C0-6803298A50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8376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1782940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6395948"/>
      </p:ext>
    </p:extLst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2306386"/>
      </p:ext>
    </p:extLst>
  </p:cSld>
  <p:clrMapOvr>
    <a:masterClrMapping/>
  </p:clrMapOvr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図プレースホルダー 6">
            <a:extLst>
              <a:ext uri="{FF2B5EF4-FFF2-40B4-BE49-F238E27FC236}">
                <a16:creationId xmlns:a16="http://schemas.microsoft.com/office/drawing/2014/main" id="{5669DA39-CA3B-4646-A486-01857FFA9D9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160218" y="2581329"/>
            <a:ext cx="5747521" cy="3462428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8" name="日付プレースホルダー 7">
            <a:extLst>
              <a:ext uri="{FF2B5EF4-FFF2-40B4-BE49-F238E27FC236}">
                <a16:creationId xmlns:a16="http://schemas.microsoft.com/office/drawing/2014/main" id="{0AA1C5C1-C545-471B-BC5F-C30AA335FAF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9" name="フッター プレースホルダー 8">
            <a:extLst>
              <a:ext uri="{FF2B5EF4-FFF2-40B4-BE49-F238E27FC236}">
                <a16:creationId xmlns:a16="http://schemas.microsoft.com/office/drawing/2014/main" id="{F6463924-FC20-4B21-A090-3CDB9CF1612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10" name="スライド番号プレースホルダー 9">
            <a:extLst>
              <a:ext uri="{FF2B5EF4-FFF2-40B4-BE49-F238E27FC236}">
                <a16:creationId xmlns:a16="http://schemas.microsoft.com/office/drawing/2014/main" id="{618C1779-EF4E-4523-97DA-9C212C4FF6F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タイトル 10">
            <a:extLst>
              <a:ext uri="{FF2B5EF4-FFF2-40B4-BE49-F238E27FC236}">
                <a16:creationId xmlns:a16="http://schemas.microsoft.com/office/drawing/2014/main" id="{2457F617-FA3B-462E-8CC7-1B1825240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1847442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23812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41116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76162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84478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55766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30324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30794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0521254"/>
      </p:ext>
    </p:extLst>
  </p:cSld>
  <p:clrMapOvr>
    <a:masterClrMapping/>
  </p:clrMapOvr>
  <p:hf hdr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0105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21553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51801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075618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378114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01678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899431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540006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723621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3073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4276616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8235331"/>
      </p:ext>
    </p:extLst>
  </p:cSld>
  <p:clrMapOvr>
    <a:masterClrMapping/>
  </p:clrMapOvr>
  <p:hf hd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3676689"/>
      </p:ext>
    </p:extLst>
  </p:cSld>
  <p:clrMapOvr>
    <a:masterClrMapping/>
  </p:clrMapOvr>
  <p:hf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8520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37872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56639686"/>
      </p:ext>
    </p:extLst>
  </p:cSld>
  <p:clrMapOvr>
    <a:masterClrMapping/>
  </p:clrMapOvr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54514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22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13885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09" r:id="rId2"/>
    <p:sldLayoutId id="2147483810" r:id="rId3"/>
    <p:sldLayoutId id="2147483811" r:id="rId4"/>
    <p:sldLayoutId id="2147483812" r:id="rId5"/>
    <p:sldLayoutId id="2147483813" r:id="rId6"/>
    <p:sldLayoutId id="2147483814" r:id="rId7"/>
    <p:sldLayoutId id="2147483815" r:id="rId8"/>
    <p:sldLayoutId id="2147483816" r:id="rId9"/>
    <p:sldLayoutId id="2147483817" r:id="rId10"/>
    <p:sldLayoutId id="2147483818" r:id="rId11"/>
    <p:sldLayoutId id="2147483849" r:id="rId12"/>
  </p:sldLayoutIdLst>
  <p:hf hdr="0"/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accent5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8313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33" r:id="rId2"/>
    <p:sldLayoutId id="2147483834" r:id="rId3"/>
    <p:sldLayoutId id="2147483835" r:id="rId4"/>
    <p:sldLayoutId id="2147483836" r:id="rId5"/>
    <p:sldLayoutId id="2147483837" r:id="rId6"/>
    <p:sldLayoutId id="2147483838" r:id="rId7"/>
    <p:sldLayoutId id="2147483839" r:id="rId8"/>
    <p:sldLayoutId id="2147483840" r:id="rId9"/>
    <p:sldLayoutId id="2147483841" r:id="rId10"/>
    <p:sldLayoutId id="2147483842" r:id="rId11"/>
    <p:sldLayoutId id="2147483843" r:id="rId12"/>
    <p:sldLayoutId id="2147483844" r:id="rId13"/>
    <p:sldLayoutId id="2147483845" r:id="rId14"/>
    <p:sldLayoutId id="2147483846" r:id="rId15"/>
    <p:sldLayoutId id="2147483847" r:id="rId16"/>
    <p:sldLayoutId id="2147483848" r:id="rId17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5C8753-1748-4B82-AE26-DC4DE73691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サマーキャンプ</a:t>
            </a:r>
            <a:br>
              <a:rPr lang="en-US" altLang="ja-JP" dirty="0"/>
            </a:br>
            <a:r>
              <a:rPr lang="ja-JP" altLang="en-US" dirty="0"/>
              <a:t>㏌新潟のご案内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BF0C07F-F82A-464F-A59C-F8DCAEC840E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親子で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日の自然体験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40E633B-5294-46A6-9304-910666F6D2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FB09941-F905-48BA-99A8-916D349412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FDAB20F-4F36-434E-B514-E0A798CE8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20196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08466B-4117-4CA8-B3AF-8780FACDF0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キャンプの目的・特長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0632264-7DF4-4A57-986F-BC14D2D72E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kumimoji="1" lang="ja-JP" altLang="en-US" dirty="0"/>
              <a:t>目的</a:t>
            </a:r>
            <a:endParaRPr kumimoji="1" lang="en-US" altLang="ja-JP" dirty="0"/>
          </a:p>
          <a:p>
            <a:pPr lvl="1"/>
            <a:r>
              <a:rPr lang="ja-JP" altLang="en-US" dirty="0"/>
              <a:t>自然の恵みと楽しさを感じる</a:t>
            </a:r>
            <a:endParaRPr lang="en-US" altLang="ja-JP" dirty="0"/>
          </a:p>
          <a:p>
            <a:pPr lvl="1"/>
            <a:r>
              <a:rPr lang="ja-JP" altLang="en-US" dirty="0"/>
              <a:t>野菜収穫・地引網を通じて、食への意識を向ける</a:t>
            </a:r>
            <a:endParaRPr lang="en-US" altLang="ja-JP" dirty="0"/>
          </a:p>
          <a:p>
            <a:pPr lvl="1"/>
            <a:r>
              <a:rPr lang="ja-JP" altLang="en-US" dirty="0"/>
              <a:t>地元の文化を知る</a:t>
            </a:r>
            <a:endParaRPr lang="en-US" altLang="ja-JP" dirty="0"/>
          </a:p>
          <a:p>
            <a:pPr lvl="1"/>
            <a:r>
              <a:rPr kumimoji="1" lang="ja-JP" altLang="en-US" dirty="0"/>
              <a:t>子どもの自立心を育てる</a:t>
            </a:r>
            <a:endParaRPr kumimoji="1" lang="en-US" altLang="ja-JP" dirty="0"/>
          </a:p>
          <a:p>
            <a:pPr lvl="1"/>
            <a:r>
              <a:rPr lang="ja-JP" altLang="en-US" dirty="0"/>
              <a:t>参加者同士の交流を楽しむ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親子で体験を共有し、つながりを深める</a:t>
            </a:r>
            <a:endParaRPr kumimoji="1" lang="en-US" altLang="ja-JP" dirty="0"/>
          </a:p>
          <a:p>
            <a:r>
              <a:rPr lang="ja-JP" altLang="en-US" dirty="0"/>
              <a:t>特長</a:t>
            </a:r>
            <a:endParaRPr lang="en-US" altLang="ja-JP" dirty="0"/>
          </a:p>
          <a:p>
            <a:pPr lvl="1"/>
            <a:r>
              <a:rPr kumimoji="1" lang="ja-JP" altLang="en-US" dirty="0"/>
              <a:t>海辺の</a:t>
            </a:r>
            <a:r>
              <a:rPr lang="ja-JP" altLang="en-US" dirty="0"/>
              <a:t>キャンプ場に宿泊</a:t>
            </a:r>
            <a:endParaRPr lang="en-US" altLang="ja-JP" dirty="0"/>
          </a:p>
          <a:p>
            <a:pPr lvl="1"/>
            <a:r>
              <a:rPr lang="ja-JP" altLang="en-US" dirty="0"/>
              <a:t>豊富な体験メニュー（地引網、野菜・果物収穫、海水浴、郷土料理など）</a:t>
            </a:r>
            <a:endParaRPr lang="en-US" altLang="ja-JP" dirty="0"/>
          </a:p>
          <a:p>
            <a:pPr lvl="1"/>
            <a:r>
              <a:rPr lang="ja-JP" altLang="en-US" dirty="0"/>
              <a:t>地元の人との交流</a:t>
            </a:r>
            <a:endParaRPr lang="en-US" altLang="ja-JP" dirty="0"/>
          </a:p>
          <a:p>
            <a:pPr lvl="1"/>
            <a:r>
              <a:rPr lang="ja-JP" altLang="en-US" dirty="0"/>
              <a:t>花火大会鑑賞</a:t>
            </a:r>
            <a:endParaRPr lang="en-US" altLang="ja-JP" dirty="0"/>
          </a:p>
          <a:p>
            <a:pPr lvl="1"/>
            <a:r>
              <a:rPr lang="ja-JP" altLang="en-US" dirty="0"/>
              <a:t>経験豊富なスタッフによるサポート</a:t>
            </a:r>
            <a:endParaRPr lang="en-US" altLang="ja-JP" dirty="0"/>
          </a:p>
          <a:p>
            <a:pPr lvl="1"/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F497E69-753A-4B51-8731-BC81CF07F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D5139FB-12C0-4D05-A87C-03ED28B91F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0DE85CB-A908-4043-8E5A-1CFC5A062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01072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B3F4B3FD-D0DC-437C-B14F-6C4E8BA5D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ツアー概要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54100E9-4A18-4F1B-A1FF-AE060C4969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441450" algn="l"/>
              </a:tabLst>
            </a:pPr>
            <a:r>
              <a:rPr kumimoji="1" lang="ja-JP" altLang="en-US" dirty="0"/>
              <a:t>開催日</a:t>
            </a:r>
            <a:r>
              <a:rPr lang="en-US" altLang="ja-JP" dirty="0"/>
              <a:t>	</a:t>
            </a:r>
            <a:r>
              <a:rPr kumimoji="1" lang="en-US" altLang="ja-JP" dirty="0"/>
              <a:t>8</a:t>
            </a:r>
            <a:r>
              <a:rPr kumimoji="1" lang="ja-JP" altLang="en-US" dirty="0"/>
              <a:t>月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日～</a:t>
            </a:r>
            <a:r>
              <a:rPr kumimoji="1" lang="en-US" altLang="ja-JP" dirty="0"/>
              <a:t>5</a:t>
            </a:r>
            <a:r>
              <a:rPr kumimoji="1" lang="ja-JP" altLang="en-US" dirty="0"/>
              <a:t>日（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日）</a:t>
            </a:r>
            <a:endParaRPr kumimoji="1"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宿泊地</a:t>
            </a:r>
            <a:r>
              <a:rPr lang="en-US" altLang="ja-JP" dirty="0"/>
              <a:t>	</a:t>
            </a:r>
            <a:r>
              <a:rPr lang="ja-JP" altLang="en-US" dirty="0"/>
              <a:t>新潟県海浜町シーサイドキャンプ場（テント泊）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定員</a:t>
            </a:r>
            <a:r>
              <a:rPr lang="en-US" altLang="ja-JP" dirty="0"/>
              <a:t>	10</a:t>
            </a:r>
            <a:r>
              <a:rPr lang="ja-JP" altLang="en-US" dirty="0"/>
              <a:t>組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料金</a:t>
            </a:r>
            <a:r>
              <a:rPr lang="en-US" altLang="ja-JP" dirty="0"/>
              <a:t>	</a:t>
            </a:r>
            <a:r>
              <a:rPr lang="ja-JP" altLang="en-US" dirty="0"/>
              <a:t>大人 </a:t>
            </a:r>
            <a:r>
              <a:rPr lang="en-US" altLang="ja-JP" dirty="0"/>
              <a:t>20,000</a:t>
            </a:r>
            <a:r>
              <a:rPr lang="ja-JP" altLang="en-US" dirty="0"/>
              <a:t>円　小・中学生 </a:t>
            </a:r>
            <a:r>
              <a:rPr lang="en-US" altLang="ja-JP" dirty="0"/>
              <a:t>17,000</a:t>
            </a:r>
            <a:r>
              <a:rPr lang="ja-JP" altLang="en-US" dirty="0"/>
              <a:t>円</a:t>
            </a:r>
            <a:br>
              <a:rPr lang="en-US" altLang="ja-JP" dirty="0"/>
            </a:br>
            <a:r>
              <a:rPr lang="en-US" altLang="ja-JP" dirty="0"/>
              <a:t>	</a:t>
            </a:r>
            <a:r>
              <a:rPr lang="ja-JP" altLang="en-US" dirty="0"/>
              <a:t>（テントレンタル料、交通費、保険、消費税込）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交通</a:t>
            </a:r>
            <a:r>
              <a:rPr lang="en-US" altLang="ja-JP" dirty="0"/>
              <a:t>	</a:t>
            </a:r>
            <a:r>
              <a:rPr lang="ja-JP" altLang="en-US" dirty="0"/>
              <a:t>バス（東京駅発。自家用車で現地集合可）</a:t>
            </a:r>
            <a:endParaRPr lang="en-US" altLang="ja-JP" dirty="0"/>
          </a:p>
        </p:txBody>
      </p:sp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BCBA4934-1423-403A-BC49-3E5E874F3A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B6EBDD8-3873-4E44-8369-3588DC81DA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EE558D6-6ABC-4509-94EC-6B3C70EBC4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836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1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08:00	</a:t>
            </a:r>
            <a:r>
              <a:rPr lang="ja-JP" altLang="en-US" dirty="0"/>
              <a:t>東京駅集合</a:t>
            </a:r>
            <a:endParaRPr lang="en-US" altLang="ja-JP" dirty="0"/>
          </a:p>
          <a:p>
            <a:r>
              <a:rPr kumimoji="1" lang="en-US" altLang="ja-JP" dirty="0"/>
              <a:t>08:30	</a:t>
            </a:r>
            <a:r>
              <a:rPr lang="ja-JP" altLang="en-US" dirty="0"/>
              <a:t>東京</a:t>
            </a:r>
            <a:r>
              <a:rPr kumimoji="1" lang="ja-JP" altLang="en-US" dirty="0"/>
              <a:t>駅出発</a:t>
            </a:r>
            <a:endParaRPr kumimoji="1"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キャンプ場着</a:t>
            </a:r>
            <a:endParaRPr lang="en-US" altLang="ja-JP" dirty="0"/>
          </a:p>
          <a:p>
            <a:r>
              <a:rPr kumimoji="1" lang="en-US" altLang="ja-JP" dirty="0"/>
              <a:t>14:30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lang="en-US" altLang="ja-JP" dirty="0"/>
              <a:t>18:00	</a:t>
            </a:r>
            <a:r>
              <a:rPr lang="ja-JP" altLang="en-US" dirty="0"/>
              <a:t>夕食</a:t>
            </a:r>
            <a:endParaRPr lang="en-US" altLang="ja-JP" dirty="0"/>
          </a:p>
          <a:p>
            <a:r>
              <a:rPr kumimoji="1" lang="en-US" altLang="ja-JP" dirty="0"/>
              <a:t>19:30	</a:t>
            </a:r>
            <a:r>
              <a:rPr kumimoji="1" lang="ja-JP" altLang="en-US" dirty="0"/>
              <a:t>海浜町花火大会鑑賞</a:t>
            </a:r>
            <a:endParaRPr kumimoji="1" lang="en-US" altLang="ja-JP" dirty="0"/>
          </a:p>
          <a:p>
            <a:r>
              <a:rPr lang="en-US" altLang="ja-JP" dirty="0"/>
              <a:t>21:30	</a:t>
            </a:r>
            <a:r>
              <a:rPr lang="ja-JP" altLang="en-US" dirty="0"/>
              <a:t>消灯</a:t>
            </a:r>
            <a:r>
              <a:rPr kumimoji="1" lang="en-US" altLang="ja-JP" dirty="0"/>
              <a:t>		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DF9922E-53A4-42CE-88C0-A8C269DFA6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5EBFCF8-F7CB-438A-96C5-5DCE091A5C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92B8475-4F50-4EBC-AC70-ED795EAC77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15526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2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06:00	</a:t>
            </a:r>
            <a:r>
              <a:rPr lang="ja-JP" altLang="en-US" dirty="0"/>
              <a:t>地引網</a:t>
            </a:r>
            <a:endParaRPr lang="en-US" altLang="ja-JP" dirty="0"/>
          </a:p>
          <a:p>
            <a:r>
              <a:rPr kumimoji="1" lang="en-US" altLang="ja-JP" dirty="0"/>
              <a:t>07:00	</a:t>
            </a:r>
            <a:r>
              <a:rPr kumimoji="1" lang="ja-JP" altLang="en-US" dirty="0"/>
              <a:t>朝食準備・朝食</a:t>
            </a:r>
            <a:endParaRPr kumimoji="1" lang="en-US" altLang="ja-JP" dirty="0"/>
          </a:p>
          <a:p>
            <a:r>
              <a:rPr kumimoji="1" lang="en-US" altLang="ja-JP" dirty="0"/>
              <a:t>09:30	</a:t>
            </a:r>
            <a:r>
              <a:rPr kumimoji="1" lang="ja-JP" altLang="en-US" dirty="0"/>
              <a:t>体験ツアー（野菜収穫、笹団子づくり、</a:t>
            </a:r>
            <a:r>
              <a:rPr lang="ja-JP" altLang="en-US" dirty="0"/>
              <a:t>せんべいづくり）</a:t>
            </a:r>
            <a:endParaRPr lang="en-US" altLang="ja-JP" dirty="0"/>
          </a:p>
          <a:p>
            <a:r>
              <a:rPr kumimoji="1" lang="en-US" altLang="ja-JP" dirty="0"/>
              <a:t>13:00</a:t>
            </a:r>
            <a:r>
              <a:rPr lang="en-US" altLang="ja-JP" dirty="0"/>
              <a:t>	</a:t>
            </a:r>
            <a:r>
              <a:rPr lang="ja-JP" altLang="en-US" dirty="0"/>
              <a:t>昼食</a:t>
            </a:r>
            <a:endParaRPr lang="en-US" altLang="ja-JP" dirty="0"/>
          </a:p>
          <a:p>
            <a:r>
              <a:rPr kumimoji="1" lang="en-US" altLang="ja-JP" dirty="0"/>
              <a:t>14:00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kumimoji="1" lang="en-US" altLang="ja-JP" dirty="0"/>
              <a:t>17:00	</a:t>
            </a:r>
            <a:r>
              <a:rPr kumimoji="1" lang="ja-JP" altLang="en-US" dirty="0"/>
              <a:t>夕食準備・夕食・キャンプファイヤー</a:t>
            </a:r>
            <a:endParaRPr kumimoji="1" lang="en-US" altLang="ja-JP" dirty="0"/>
          </a:p>
          <a:p>
            <a:r>
              <a:rPr lang="en-US" altLang="ja-JP" dirty="0"/>
              <a:t>20:30	</a:t>
            </a:r>
            <a:r>
              <a:rPr lang="ja-JP" altLang="en-US" dirty="0"/>
              <a:t>星空観賞</a:t>
            </a:r>
            <a:endParaRPr lang="en-US" altLang="ja-JP" dirty="0"/>
          </a:p>
          <a:p>
            <a:r>
              <a:rPr kumimoji="1" lang="en-US" altLang="ja-JP" dirty="0"/>
              <a:t>21:30	</a:t>
            </a:r>
            <a:r>
              <a:rPr kumimoji="1" lang="ja-JP" altLang="en-US" dirty="0"/>
              <a:t>消灯</a:t>
            </a:r>
            <a:endParaRPr kumimoji="1" lang="en-US" altLang="ja-JP" dirty="0"/>
          </a:p>
          <a:p>
            <a:pPr marL="0" indent="0">
              <a:buNone/>
            </a:pPr>
            <a:endParaRPr kumimoji="1" lang="en-US" altLang="ja-JP" dirty="0"/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E27CE56-9AC4-4DFE-BC31-D60894DA24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1ACB9D2-C8CB-41B0-A1FF-186BD62F5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85F23A8-569B-4235-B96E-E413DE80BC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22455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lang="en-US" altLang="ja-JP" dirty="0"/>
              <a:t>3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08:00	</a:t>
            </a:r>
            <a:r>
              <a:rPr kumimoji="1" lang="ja-JP" altLang="en-US" dirty="0"/>
              <a:t>朝食</a:t>
            </a:r>
            <a:endParaRPr kumimoji="1" lang="en-US" altLang="ja-JP" dirty="0"/>
          </a:p>
          <a:p>
            <a:r>
              <a:rPr kumimoji="1" lang="en-US" altLang="ja-JP" dirty="0"/>
              <a:t>10:00	</a:t>
            </a:r>
            <a:r>
              <a:rPr kumimoji="1" lang="ja-JP" altLang="en-US" dirty="0"/>
              <a:t>ぶどう狩り</a:t>
            </a:r>
            <a:endParaRPr kumimoji="1" lang="en-US" altLang="ja-JP" dirty="0"/>
          </a:p>
          <a:p>
            <a:r>
              <a:rPr lang="en-US" altLang="ja-JP" dirty="0"/>
              <a:t>12:00	</a:t>
            </a:r>
            <a:r>
              <a:rPr lang="ja-JP" altLang="en-US" dirty="0"/>
              <a:t>昼食</a:t>
            </a:r>
            <a:endParaRPr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キャンプ場出発</a:t>
            </a:r>
            <a:endParaRPr lang="en-US" altLang="ja-JP" dirty="0"/>
          </a:p>
          <a:p>
            <a:r>
              <a:rPr lang="en-US" altLang="ja-JP" dirty="0"/>
              <a:t>18:30	</a:t>
            </a:r>
            <a:r>
              <a:rPr lang="ja-JP" altLang="en-US" dirty="0"/>
              <a:t>東京駅着、解散</a:t>
            </a:r>
            <a:endParaRPr lang="en-US" altLang="ja-JP" dirty="0"/>
          </a:p>
          <a:p>
            <a:endParaRPr lang="en-US" altLang="ja-JP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37EEB00-F520-416F-96A9-9D11CB9E71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D513C44-4339-4E29-B8A2-01388503F3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4A5BB50-75C5-44EF-8B19-AE29C5880A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1518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429AC8-3712-4101-898E-30EA7C57E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主催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BC6353E-5509-4640-B94E-3B8846ABE4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787525" algn="l"/>
              </a:tabLst>
            </a:pPr>
            <a:r>
              <a:rPr lang="ja-JP" altLang="en-US" dirty="0"/>
              <a:t>社名</a:t>
            </a:r>
            <a:r>
              <a:rPr lang="en-US" altLang="ja-JP" dirty="0"/>
              <a:t>	</a:t>
            </a:r>
            <a:r>
              <a:rPr kumimoji="1" lang="ja-JP" altLang="en-US" dirty="0"/>
              <a:t>株式会社ネイチャーツアー</a:t>
            </a:r>
            <a:endParaRPr kumimoji="1" lang="en-US" altLang="ja-JP" dirty="0"/>
          </a:p>
          <a:p>
            <a:pPr>
              <a:tabLst>
                <a:tab pos="1787525" algn="l"/>
              </a:tabLst>
            </a:pPr>
            <a:r>
              <a:rPr lang="ja-JP" altLang="en-US" dirty="0"/>
              <a:t>住所</a:t>
            </a:r>
            <a:r>
              <a:rPr lang="en-US" altLang="ja-JP" dirty="0"/>
              <a:t>	</a:t>
            </a:r>
            <a:r>
              <a:rPr lang="ja-JP" altLang="en-US" dirty="0"/>
              <a:t>東京都中央区八重洲</a:t>
            </a:r>
            <a:r>
              <a:rPr lang="en-US" altLang="ja-JP" dirty="0"/>
              <a:t>9-9-9</a:t>
            </a:r>
          </a:p>
          <a:p>
            <a:pPr>
              <a:tabLst>
                <a:tab pos="1787525" algn="l"/>
              </a:tabLst>
            </a:pPr>
            <a:r>
              <a:rPr kumimoji="1" lang="en-US" altLang="ja-JP" dirty="0"/>
              <a:t>TEL	03-9999-9999</a:t>
            </a:r>
          </a:p>
          <a:p>
            <a:pPr>
              <a:tabLst>
                <a:tab pos="1787525" algn="l"/>
              </a:tabLst>
            </a:pPr>
            <a:r>
              <a:rPr lang="en-US" altLang="ja-JP" dirty="0"/>
              <a:t>Web	http://www.xxxxxxxxxx.co.jp</a:t>
            </a:r>
          </a:p>
          <a:p>
            <a:pPr>
              <a:tabLst>
                <a:tab pos="1787525" algn="l"/>
              </a:tabLst>
            </a:pPr>
            <a:r>
              <a:rPr kumimoji="1" lang="ja-JP" altLang="en-US" dirty="0"/>
              <a:t>お問合せ先</a:t>
            </a:r>
            <a:r>
              <a:rPr kumimoji="1" lang="en-US" altLang="ja-JP" dirty="0"/>
              <a:t>	info@</a:t>
            </a:r>
            <a:r>
              <a:rPr lang="en-US" altLang="ja-JP" dirty="0"/>
              <a:t> xxxxxxxxxx.co.jp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9158576-8D8A-41D8-88E1-FF071CBE8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DD13AAE-0AB7-48C3-BE05-DC44F1A006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8E466BA-8860-4428-AD55-0D7FC6C63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0172358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トリミング">
  <a:themeElements>
    <a:clrScheme name="トリミング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トリミング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リミング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325</TotalTime>
  <Words>205</Words>
  <Application>Microsoft Office PowerPoint</Application>
  <PresentationFormat>ワイド画面</PresentationFormat>
  <Paragraphs>73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7</vt:i4>
      </vt:variant>
    </vt:vector>
  </HeadingPairs>
  <TitlesOfParts>
    <vt:vector size="16" baseType="lpstr">
      <vt:lpstr>ＭＳ Ｐゴシック</vt:lpstr>
      <vt:lpstr>ＭＳ Ｐ明朝</vt:lpstr>
      <vt:lpstr>メイリオ</vt:lpstr>
      <vt:lpstr>游ゴシック</vt:lpstr>
      <vt:lpstr>Arial</vt:lpstr>
      <vt:lpstr>Franklin Gothic Book</vt:lpstr>
      <vt:lpstr>Garamond</vt:lpstr>
      <vt:lpstr>トリミング</vt:lpstr>
      <vt:lpstr>オーガニック</vt:lpstr>
      <vt:lpstr>サマーキャンプ ㏌新潟のご案内</vt:lpstr>
      <vt:lpstr>キャンプの目的・特長</vt:lpstr>
      <vt:lpstr>ツアー概要</vt:lpstr>
      <vt:lpstr>スケジュール 1日目</vt:lpstr>
      <vt:lpstr>スケジュール 2日目</vt:lpstr>
      <vt:lpstr>スケジュール 3日目</vt:lpstr>
      <vt:lpstr>主催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サマーキャンプ ㏌新潟のご案内</dc:title>
  <dc:creator>Gihyo Taro</dc:creator>
  <cp:lastModifiedBy>Gihyo Taro</cp:lastModifiedBy>
  <cp:revision>11</cp:revision>
  <dcterms:created xsi:type="dcterms:W3CDTF">2018-07-22T00:53:17Z</dcterms:created>
  <dcterms:modified xsi:type="dcterms:W3CDTF">2018-08-16T13:57:10Z</dcterms:modified>
</cp:coreProperties>
</file>