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7" r:id="rId1"/>
    <p:sldMasterId id="2147483831" r:id="rId2"/>
  </p:sldMasterIdLst>
  <p:notesMasterIdLst>
    <p:notesMasterId r:id="rId10"/>
  </p:notesMasterIdLst>
  <p:handoutMasterIdLst>
    <p:handoutMasterId r:id="rId11"/>
  </p:handoutMasterIdLst>
  <p:sldIdLst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5" d="100"/>
          <a:sy n="55" d="100"/>
        </p:scale>
        <p:origin x="2880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>
            <a:extLst>
              <a:ext uri="{FF2B5EF4-FFF2-40B4-BE49-F238E27FC236}">
                <a16:creationId xmlns:a16="http://schemas.microsoft.com/office/drawing/2014/main" id="{5A352BFB-8A3A-4A94-8F4F-9581F1A62F5E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4C2CF76C-8D03-44F3-B6E2-64C9B1AF4F6B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2FE4010-DDE3-4FCD-8702-2894867A826A}" type="datetimeFigureOut">
              <a:rPr kumimoji="1" lang="ja-JP" altLang="en-US" smtClean="0"/>
              <a:t>2018/8/16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00E1C694-3C36-45A8-AEE0-0A763E1D16EA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BC1345BF-3A94-4F42-AD9A-4E42E46D0875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167D38F-C9CF-4DC9-87E7-6B5A6BF37E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2876423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D918981-6F06-4270-A929-FC9574EDE9C7}" type="datetimeFigureOut">
              <a:rPr kumimoji="1" lang="ja-JP" altLang="en-US" smtClean="0"/>
              <a:t>2018/8/16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AE124CB-918E-43EB-B1C0-6803298A509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283761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15128" y="1788454"/>
            <a:ext cx="8361229" cy="2098226"/>
          </a:xfrm>
        </p:spPr>
        <p:txBody>
          <a:bodyPr anchor="b">
            <a:noAutofit/>
          </a:bodyPr>
          <a:lstStyle>
            <a:lvl1pPr algn="ct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9906" y="3956279"/>
            <a:ext cx="6831673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3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2858" y="6453386"/>
            <a:ext cx="1607944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r>
              <a:rPr lang="en-US" altLang="ja-JP"/>
              <a:t>2019/6/1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054" y="6453386"/>
            <a:ext cx="7023377" cy="404614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752858" y="744469"/>
            <a:ext cx="10674117" cy="5349671"/>
            <a:chOff x="752858" y="744469"/>
            <a:chExt cx="10674117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8151962" y="1685652"/>
              <a:ext cx="3275013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4" name="Freeform 6"/>
            <p:cNvSpPr/>
            <p:nvPr/>
          </p:nvSpPr>
          <p:spPr bwMode="auto">
            <a:xfrm flipH="1" flipV="1">
              <a:off x="752858" y="744469"/>
              <a:ext cx="3275668" cy="4408488"/>
            </a:xfrm>
            <a:custGeom>
              <a:avLst/>
              <a:gdLst/>
              <a:ahLst/>
              <a:cxnLst/>
              <a:rect l="l" t="t" r="r" b="b"/>
              <a:pathLst>
                <a:path w="10002" h="1000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117829401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2295525"/>
            <a:ext cx="9601200" cy="357187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2019/6/1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6395948"/>
      </p:ext>
    </p:extLst>
  </p:cSld>
  <p:clrMapOvr>
    <a:masterClrMapping/>
  </p:clrMapOvr>
  <p:hf hdr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96561" y="624156"/>
            <a:ext cx="1565766" cy="5243244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624156"/>
            <a:ext cx="8179641" cy="5243244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2019/6/1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2306386"/>
      </p:ext>
    </p:extLst>
  </p:cSld>
  <p:clrMapOvr>
    <a:masterClrMapping/>
  </p:clrMapOvr>
  <p:hf hdr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CECC325E-D688-4C5A-B043-A20406A9BFFF}" type="datetimeFigureOut">
              <a:rPr kumimoji="1" lang="ja-JP" altLang="en-US" smtClean="0"/>
              <a:t>2018/8/16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B6DCEBD6-E018-4E46-A9BC-60FB00FF5DE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6238122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C325E-D688-4C5A-B043-A20406A9BFFF}" type="datetimeFigureOut">
              <a:rPr kumimoji="1" lang="ja-JP" altLang="en-US" smtClean="0"/>
              <a:t>2018/8/16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CEBD6-E018-4E46-A9BC-60FB00FF5DE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0411166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C325E-D688-4C5A-B043-A20406A9BFFF}" type="datetimeFigureOut">
              <a:rPr kumimoji="1" lang="ja-JP" altLang="en-US" smtClean="0"/>
              <a:t>2018/8/16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CEBD6-E018-4E46-A9BC-60FB00FF5DE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1761620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C325E-D688-4C5A-B043-A20406A9BFFF}" type="datetimeFigureOut">
              <a:rPr kumimoji="1" lang="ja-JP" altLang="en-US" smtClean="0"/>
              <a:t>2018/8/16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CEBD6-E018-4E46-A9BC-60FB00FF5DE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6844788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C325E-D688-4C5A-B043-A20406A9BFFF}" type="datetimeFigureOut">
              <a:rPr kumimoji="1" lang="ja-JP" altLang="en-US" smtClean="0"/>
              <a:t>2018/8/16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CEBD6-E018-4E46-A9BC-60FB00FF5DE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2557669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C325E-D688-4C5A-B043-A20406A9BFFF}" type="datetimeFigureOut">
              <a:rPr kumimoji="1" lang="ja-JP" altLang="en-US" smtClean="0"/>
              <a:t>2018/8/16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CEBD6-E018-4E46-A9BC-60FB00FF5DE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6303247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C325E-D688-4C5A-B043-A20406A9BFFF}" type="datetimeFigureOut">
              <a:rPr kumimoji="1" lang="ja-JP" altLang="en-US" smtClean="0"/>
              <a:t>2018/8/16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CEBD6-E018-4E46-A9BC-60FB00FF5DE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0307946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C325E-D688-4C5A-B043-A20406A9BFFF}" type="datetimeFigureOut">
              <a:rPr kumimoji="1" lang="ja-JP" altLang="en-US" smtClean="0"/>
              <a:t>2018/8/16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CEBD6-E018-4E46-A9BC-60FB00FF5DE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20105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2019/6/1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0521254"/>
      </p:ext>
    </p:extLst>
  </p:cSld>
  <p:clrMapOvr>
    <a:masterClrMapping/>
  </p:clrMapOvr>
  <p:hf hdr="0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C325E-D688-4C5A-B043-A20406A9BFFF}" type="datetimeFigureOut">
              <a:rPr kumimoji="1" lang="ja-JP" altLang="en-US" smtClean="0"/>
              <a:t>2018/8/16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CEBD6-E018-4E46-A9BC-60FB00FF5DE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4215535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C325E-D688-4C5A-B043-A20406A9BFFF}" type="datetimeFigureOut">
              <a:rPr kumimoji="1" lang="ja-JP" altLang="en-US" smtClean="0"/>
              <a:t>2018/8/16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CEBD6-E018-4E46-A9BC-60FB00FF5DE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0518010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C325E-D688-4C5A-B043-A20406A9BFFF}" type="datetimeFigureOut">
              <a:rPr kumimoji="1" lang="ja-JP" altLang="en-US" smtClean="0"/>
              <a:t>2018/8/16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CEBD6-E018-4E46-A9BC-60FB00FF5DE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1075618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C325E-D688-4C5A-B043-A20406A9BFFF}" type="datetimeFigureOut">
              <a:rPr kumimoji="1" lang="ja-JP" altLang="en-US" smtClean="0"/>
              <a:t>2018/8/16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CEBD6-E018-4E46-A9BC-60FB00FF5DE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0378114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C325E-D688-4C5A-B043-A20406A9BFFF}" type="datetimeFigureOut">
              <a:rPr kumimoji="1" lang="ja-JP" altLang="en-US" smtClean="0"/>
              <a:t>2018/8/16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CEBD6-E018-4E46-A9BC-60FB00FF5DE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6016789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C325E-D688-4C5A-B043-A20406A9BFFF}" type="datetimeFigureOut">
              <a:rPr kumimoji="1" lang="ja-JP" altLang="en-US" smtClean="0"/>
              <a:t>2018/8/16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CEBD6-E018-4E46-A9BC-60FB00FF5DE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6899431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C325E-D688-4C5A-B043-A20406A9BFFF}" type="datetimeFigureOut">
              <a:rPr kumimoji="1" lang="ja-JP" altLang="en-US" smtClean="0"/>
              <a:t>2018/8/16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CEBD6-E018-4E46-A9BC-60FB00FF5DE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8540006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C325E-D688-4C5A-B043-A20406A9BFFF}" type="datetimeFigureOut">
              <a:rPr kumimoji="1" lang="ja-JP" altLang="en-US" smtClean="0"/>
              <a:t>2018/8/16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CEBD6-E018-4E46-A9BC-60FB00FF5DE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9723621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C325E-D688-4C5A-B043-A20406A9BFFF}" type="datetimeFigureOut">
              <a:rPr kumimoji="1" lang="ja-JP" altLang="en-US" smtClean="0"/>
              <a:t>2018/8/16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CEBD6-E018-4E46-A9BC-60FB00FF5DE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430737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025" y="1301360"/>
            <a:ext cx="9612971" cy="2852737"/>
          </a:xfrm>
        </p:spPr>
        <p:txBody>
          <a:bodyPr anchor="b">
            <a:normAutofit/>
          </a:bodyPr>
          <a:lstStyle>
            <a:lvl1pPr algn="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025" y="4216328"/>
            <a:ext cx="9612971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8908" y="6453386"/>
            <a:ext cx="162240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altLang="ja-JP"/>
              <a:t>2019/6/1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312" y="6453386"/>
            <a:ext cx="7023377" cy="404614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reeform 6" title="Crop Mark"/>
          <p:cNvSpPr/>
          <p:nvPr/>
        </p:nvSpPr>
        <p:spPr bwMode="auto">
          <a:xfrm>
            <a:off x="8151962" y="1685652"/>
            <a:ext cx="3275013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</p:spTree>
    <p:extLst>
      <p:ext uri="{BB962C8B-B14F-4D97-AF65-F5344CB8AC3E}">
        <p14:creationId xmlns:p14="http://schemas.microsoft.com/office/powerpoint/2010/main" val="42766166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2285999"/>
            <a:ext cx="4447786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25403" y="2285999"/>
            <a:ext cx="4447786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2019/6/1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8235331"/>
      </p:ext>
    </p:extLst>
  </p:cSld>
  <p:clrMapOvr>
    <a:masterClrMapping/>
  </p:clrMapOvr>
  <p:hf hdr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71600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5014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25014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2019/6/1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3676689"/>
      </p:ext>
    </p:extLst>
  </p:cSld>
  <p:clrMapOvr>
    <a:masterClrMapping/>
  </p:clrMapOvr>
  <p:hf hdr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2019/6/1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85208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2019/6/1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37872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4800" baseline="0"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56020" y="685801"/>
            <a:ext cx="5212080" cy="517525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6344"/>
            <a:ext cx="3855720" cy="3011056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altLang="ja-JP"/>
              <a:t>2019/6/1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656639686"/>
      </p:ext>
    </p:extLst>
  </p:cSld>
  <p:clrMapOvr>
    <a:masterClrMapping/>
  </p:clrMapOvr>
  <p:hf hdr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rmAutofit/>
          </a:bodyPr>
          <a:lstStyle>
            <a:lvl1pPr>
              <a:lnSpc>
                <a:spcPct val="84000"/>
              </a:lnSpc>
              <a:defRPr sz="4800" baseline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32120" y="0"/>
            <a:ext cx="6659880" cy="6857999"/>
          </a:xfrm>
        </p:spPr>
        <p:txBody>
          <a:bodyPr anchor="t"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5968"/>
            <a:ext cx="3855720" cy="3011432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altLang="ja-JP"/>
              <a:t>2019/6/1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1545149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slideLayout" Target="../slideLayouts/slideLayout28.xml"/><Relationship Id="rId2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27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21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286000"/>
            <a:ext cx="96012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r>
              <a:rPr lang="en-US" altLang="ja-JP"/>
              <a:t>2019/6/1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93564" y="6453386"/>
            <a:ext cx="6280830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72736" y="6453386"/>
            <a:ext cx="159629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Rectangle 8" title="Side bar"/>
          <p:cNvSpPr/>
          <p:nvPr/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138855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8" r:id="rId1"/>
    <p:sldLayoutId id="2147483809" r:id="rId2"/>
    <p:sldLayoutId id="2147483810" r:id="rId3"/>
    <p:sldLayoutId id="2147483811" r:id="rId4"/>
    <p:sldLayoutId id="2147483812" r:id="rId5"/>
    <p:sldLayoutId id="2147483813" r:id="rId6"/>
    <p:sldLayoutId id="2147483814" r:id="rId7"/>
    <p:sldLayoutId id="2147483815" r:id="rId8"/>
    <p:sldLayoutId id="2147483816" r:id="rId9"/>
    <p:sldLayoutId id="2147483817" r:id="rId10"/>
    <p:sldLayoutId id="2147483818" r:id="rId11"/>
  </p:sldLayoutIdLst>
  <p:hf hdr="0"/>
  <p:txStyles>
    <p:titleStyle>
      <a:lvl1pPr algn="l" defTabSz="914400" rtl="0" eaLnBrk="1" latinLnBrk="0" hangingPunct="1">
        <a:lnSpc>
          <a:spcPct val="89000"/>
        </a:lnSpc>
        <a:spcBef>
          <a:spcPct val="0"/>
        </a:spcBef>
        <a:buNone/>
        <a:defRPr kumimoji="1" sz="4400" kern="1200" baseline="0">
          <a:solidFill>
            <a:schemeClr val="accent5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84048" indent="-384048" algn="l" defTabSz="914400" rtl="0" eaLnBrk="1" latinLnBrk="0" hangingPunct="1">
        <a:lnSpc>
          <a:spcPct val="94000"/>
        </a:lnSpc>
        <a:spcBef>
          <a:spcPts val="1000"/>
        </a:spcBef>
        <a:spcAft>
          <a:spcPts val="200"/>
        </a:spcAft>
        <a:buFont typeface="Franklin Gothic Book" panose="020B0503020102020204" pitchFamily="34" charset="0"/>
        <a:buChar char="■"/>
        <a:defRPr kumimoji="1"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kumimoji="1" sz="20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kumimoji="1"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kumimoji="1" sz="180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kumimoji="1"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7432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kumimoji="1"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200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kumimoji="1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657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kumimoji="1"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4114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kumimoji="1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3" orient="horz" pos="1368">
          <p15:clr>
            <a:srgbClr val="F26B43"/>
          </p15:clr>
        </p15:guide>
        <p15:guide id="4" orient="horz" pos="1440">
          <p15:clr>
            <a:srgbClr val="F26B43"/>
          </p15:clr>
        </p15:guide>
        <p15:guide id="6" orient="horz" pos="3696">
          <p15:clr>
            <a:srgbClr val="F26B43"/>
          </p15:clr>
        </p15:guide>
        <p15:guide id="7" orient="horz" pos="432">
          <p15:clr>
            <a:srgbClr val="F26B43"/>
          </p15:clr>
        </p15:guide>
        <p15:guide id="8" orient="horz" pos="1512">
          <p15:clr>
            <a:srgbClr val="F26B43"/>
          </p15:clr>
        </p15:guide>
        <p15:guide id="9" pos="6912">
          <p15:clr>
            <a:srgbClr val="F26B43"/>
          </p15:clr>
        </p15:guide>
        <p15:guide id="10" pos="936">
          <p15:clr>
            <a:srgbClr val="F26B43"/>
          </p15:clr>
        </p15:guide>
        <p15:guide id="11" pos="864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r>
              <a:rPr lang="en-US" altLang="ja-JP"/>
              <a:t>2019/6/1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83131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2" r:id="rId1"/>
    <p:sldLayoutId id="2147483833" r:id="rId2"/>
    <p:sldLayoutId id="2147483834" r:id="rId3"/>
    <p:sldLayoutId id="2147483835" r:id="rId4"/>
    <p:sldLayoutId id="2147483836" r:id="rId5"/>
    <p:sldLayoutId id="2147483837" r:id="rId6"/>
    <p:sldLayoutId id="2147483838" r:id="rId7"/>
    <p:sldLayoutId id="2147483839" r:id="rId8"/>
    <p:sldLayoutId id="2147483840" r:id="rId9"/>
    <p:sldLayoutId id="2147483841" r:id="rId10"/>
    <p:sldLayoutId id="2147483842" r:id="rId11"/>
    <p:sldLayoutId id="2147483843" r:id="rId12"/>
    <p:sldLayoutId id="2147483844" r:id="rId13"/>
    <p:sldLayoutId id="2147483845" r:id="rId14"/>
    <p:sldLayoutId id="2147483846" r:id="rId15"/>
    <p:sldLayoutId id="2147483847" r:id="rId16"/>
    <p:sldLayoutId id="2147483848" r:id="rId17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kumimoji="1"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B5C8753-1748-4B82-AE26-DC4DE736915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/>
              <a:t>サマーキャンプ</a:t>
            </a:r>
            <a:br>
              <a:rPr lang="en-US" altLang="ja-JP" dirty="0"/>
            </a:br>
            <a:r>
              <a:rPr lang="ja-JP" altLang="en-US" dirty="0"/>
              <a:t>㏌新潟のご案内</a:t>
            </a:r>
            <a:endParaRPr kumimoji="1" lang="ja-JP" altLang="en-US" dirty="0"/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1BF0C07F-F82A-464F-A59C-F8DCAEC840E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親子で</a:t>
            </a:r>
            <a:r>
              <a:rPr kumimoji="1" lang="en-US" altLang="ja-JP" dirty="0"/>
              <a:t>2</a:t>
            </a:r>
            <a:r>
              <a:rPr kumimoji="1" lang="ja-JP" altLang="en-US" dirty="0"/>
              <a:t>泊</a:t>
            </a:r>
            <a:r>
              <a:rPr kumimoji="1" lang="en-US" altLang="ja-JP" dirty="0"/>
              <a:t>3</a:t>
            </a:r>
            <a:r>
              <a:rPr kumimoji="1" lang="ja-JP" altLang="en-US" dirty="0"/>
              <a:t>日の自然体験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D40E633B-5294-46A6-9304-910666F6D2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2019/6/1</a:t>
            </a:r>
            <a:endParaRPr lang="en-US" dirty="0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FB09941-F905-48BA-99A8-916D349412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8FDAB20F-4F36-434E-B514-E0A798CE8D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20196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A08466B-4117-4CA8-B3AF-8780FACDF0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キャンプの目的・特長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0632264-7DF4-4A57-986F-BC14D2D72EE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numCol="2" spcCol="360000">
            <a:normAutofit/>
          </a:bodyPr>
          <a:lstStyle/>
          <a:p>
            <a:r>
              <a:rPr kumimoji="1" lang="ja-JP" altLang="en-US" dirty="0"/>
              <a:t>目的</a:t>
            </a:r>
            <a:endParaRPr kumimoji="1" lang="en-US" altLang="ja-JP" dirty="0"/>
          </a:p>
          <a:p>
            <a:pPr lvl="1"/>
            <a:r>
              <a:rPr lang="ja-JP" altLang="en-US" dirty="0"/>
              <a:t>自然の恵みと楽しさを感じる</a:t>
            </a:r>
            <a:endParaRPr lang="en-US" altLang="ja-JP" dirty="0"/>
          </a:p>
          <a:p>
            <a:pPr lvl="1"/>
            <a:r>
              <a:rPr lang="ja-JP" altLang="en-US" dirty="0"/>
              <a:t>野菜収穫・地引網を通じて、食への意識を向ける</a:t>
            </a:r>
            <a:endParaRPr lang="en-US" altLang="ja-JP" dirty="0"/>
          </a:p>
          <a:p>
            <a:pPr lvl="1"/>
            <a:r>
              <a:rPr lang="ja-JP" altLang="en-US" dirty="0"/>
              <a:t>地元の文化を知る</a:t>
            </a:r>
            <a:endParaRPr lang="en-US" altLang="ja-JP" dirty="0"/>
          </a:p>
          <a:p>
            <a:pPr lvl="1"/>
            <a:r>
              <a:rPr kumimoji="1" lang="ja-JP" altLang="en-US" dirty="0"/>
              <a:t>子どもの自立心を育てる</a:t>
            </a:r>
            <a:endParaRPr kumimoji="1" lang="en-US" altLang="ja-JP" dirty="0"/>
          </a:p>
          <a:p>
            <a:pPr lvl="1"/>
            <a:r>
              <a:rPr lang="ja-JP" altLang="en-US" dirty="0"/>
              <a:t>参加者同士の交流を楽しむ</a:t>
            </a:r>
            <a:endParaRPr kumimoji="1" lang="en-US" altLang="ja-JP" dirty="0"/>
          </a:p>
          <a:p>
            <a:pPr lvl="1"/>
            <a:r>
              <a:rPr kumimoji="1" lang="ja-JP" altLang="en-US" dirty="0"/>
              <a:t>親子で体験を共有し、つながりを深める</a:t>
            </a:r>
            <a:endParaRPr kumimoji="1" lang="en-US" altLang="ja-JP" dirty="0"/>
          </a:p>
          <a:p>
            <a:r>
              <a:rPr lang="ja-JP" altLang="en-US" dirty="0"/>
              <a:t>特長</a:t>
            </a:r>
            <a:endParaRPr lang="en-US" altLang="ja-JP" dirty="0"/>
          </a:p>
          <a:p>
            <a:pPr lvl="1"/>
            <a:r>
              <a:rPr kumimoji="1" lang="ja-JP" altLang="en-US" dirty="0"/>
              <a:t>海辺の</a:t>
            </a:r>
            <a:r>
              <a:rPr lang="ja-JP" altLang="en-US" dirty="0"/>
              <a:t>キャンプ場に宿泊</a:t>
            </a:r>
            <a:endParaRPr lang="en-US" altLang="ja-JP" dirty="0"/>
          </a:p>
          <a:p>
            <a:pPr lvl="1"/>
            <a:r>
              <a:rPr lang="ja-JP" altLang="en-US" dirty="0"/>
              <a:t>豊富な体験メニュー（地引網、野菜・果物収穫、海水浴、郷土料理など）</a:t>
            </a:r>
            <a:endParaRPr lang="en-US" altLang="ja-JP" dirty="0"/>
          </a:p>
          <a:p>
            <a:pPr lvl="1"/>
            <a:r>
              <a:rPr lang="ja-JP" altLang="en-US" dirty="0"/>
              <a:t>地元の人との交流</a:t>
            </a:r>
            <a:endParaRPr lang="en-US" altLang="ja-JP" dirty="0"/>
          </a:p>
          <a:p>
            <a:pPr lvl="1"/>
            <a:r>
              <a:rPr lang="ja-JP" altLang="en-US" dirty="0"/>
              <a:t>花火大会鑑賞</a:t>
            </a:r>
            <a:endParaRPr lang="en-US" altLang="ja-JP" dirty="0"/>
          </a:p>
          <a:p>
            <a:pPr lvl="1"/>
            <a:r>
              <a:rPr lang="ja-JP" altLang="en-US" dirty="0"/>
              <a:t>経験豊富なスタッフによるサポート</a:t>
            </a:r>
            <a:endParaRPr lang="en-US" altLang="ja-JP" dirty="0"/>
          </a:p>
          <a:p>
            <a:pPr lvl="1"/>
            <a:endParaRPr kumimoji="1" lang="ja-JP" altLang="en-US" dirty="0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F497E69-753A-4B51-8731-BC81CF07FA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2019/6/1</a:t>
            </a:r>
            <a:endParaRPr lang="en-US" dirty="0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D5139FB-12C0-4D05-A87C-03ED28B91F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D0DE85CB-A908-4043-8E5A-1CFC5A062B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01072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4">
            <a:extLst>
              <a:ext uri="{FF2B5EF4-FFF2-40B4-BE49-F238E27FC236}">
                <a16:creationId xmlns:a16="http://schemas.microsoft.com/office/drawing/2014/main" id="{B3F4B3FD-D0DC-437C-B14F-6C4E8BA5DF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ツアー概要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554100E9-4A18-4F1B-A1FF-AE060C4969D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tabLst>
                <a:tab pos="1441450" algn="l"/>
              </a:tabLst>
            </a:pPr>
            <a:r>
              <a:rPr kumimoji="1" lang="ja-JP" altLang="en-US" dirty="0"/>
              <a:t>開催日</a:t>
            </a:r>
            <a:r>
              <a:rPr lang="en-US" altLang="ja-JP" dirty="0"/>
              <a:t>	</a:t>
            </a:r>
            <a:r>
              <a:rPr kumimoji="1" lang="en-US" altLang="ja-JP" dirty="0"/>
              <a:t>8</a:t>
            </a:r>
            <a:r>
              <a:rPr kumimoji="1" lang="ja-JP" altLang="en-US" dirty="0"/>
              <a:t>月</a:t>
            </a:r>
            <a:r>
              <a:rPr kumimoji="1" lang="en-US" altLang="ja-JP" dirty="0"/>
              <a:t>3</a:t>
            </a:r>
            <a:r>
              <a:rPr kumimoji="1" lang="ja-JP" altLang="en-US" dirty="0"/>
              <a:t>日～</a:t>
            </a:r>
            <a:r>
              <a:rPr kumimoji="1" lang="en-US" altLang="ja-JP" dirty="0"/>
              <a:t>5</a:t>
            </a:r>
            <a:r>
              <a:rPr kumimoji="1" lang="ja-JP" altLang="en-US" dirty="0"/>
              <a:t>日（</a:t>
            </a:r>
            <a:r>
              <a:rPr kumimoji="1" lang="en-US" altLang="ja-JP" dirty="0"/>
              <a:t>2</a:t>
            </a:r>
            <a:r>
              <a:rPr kumimoji="1" lang="ja-JP" altLang="en-US" dirty="0"/>
              <a:t>泊</a:t>
            </a:r>
            <a:r>
              <a:rPr kumimoji="1" lang="en-US" altLang="ja-JP" dirty="0"/>
              <a:t>3</a:t>
            </a:r>
            <a:r>
              <a:rPr kumimoji="1" lang="ja-JP" altLang="en-US" dirty="0"/>
              <a:t>日）</a:t>
            </a:r>
            <a:endParaRPr kumimoji="1" lang="en-US" altLang="ja-JP" dirty="0"/>
          </a:p>
          <a:p>
            <a:pPr>
              <a:tabLst>
                <a:tab pos="1441450" algn="l"/>
              </a:tabLst>
            </a:pPr>
            <a:r>
              <a:rPr lang="ja-JP" altLang="en-US" dirty="0"/>
              <a:t>宿泊地</a:t>
            </a:r>
            <a:r>
              <a:rPr lang="en-US" altLang="ja-JP" dirty="0"/>
              <a:t>	</a:t>
            </a:r>
            <a:r>
              <a:rPr lang="ja-JP" altLang="en-US" dirty="0"/>
              <a:t>新潟県海浜町シーサイドキャンプ場（テント泊）</a:t>
            </a:r>
            <a:endParaRPr lang="en-US" altLang="ja-JP" dirty="0"/>
          </a:p>
          <a:p>
            <a:pPr>
              <a:tabLst>
                <a:tab pos="1441450" algn="l"/>
              </a:tabLst>
            </a:pPr>
            <a:r>
              <a:rPr lang="ja-JP" altLang="en-US" dirty="0"/>
              <a:t>定員</a:t>
            </a:r>
            <a:r>
              <a:rPr lang="en-US" altLang="ja-JP" dirty="0"/>
              <a:t>	10</a:t>
            </a:r>
            <a:r>
              <a:rPr lang="ja-JP" altLang="en-US" dirty="0"/>
              <a:t>組</a:t>
            </a:r>
            <a:endParaRPr lang="en-US" altLang="ja-JP" dirty="0"/>
          </a:p>
          <a:p>
            <a:pPr>
              <a:tabLst>
                <a:tab pos="1441450" algn="l"/>
              </a:tabLst>
            </a:pPr>
            <a:r>
              <a:rPr lang="ja-JP" altLang="en-US" dirty="0"/>
              <a:t>料金</a:t>
            </a:r>
            <a:r>
              <a:rPr lang="en-US" altLang="ja-JP" dirty="0"/>
              <a:t>	</a:t>
            </a:r>
            <a:r>
              <a:rPr lang="ja-JP" altLang="en-US" dirty="0"/>
              <a:t>大人 </a:t>
            </a:r>
            <a:r>
              <a:rPr lang="en-US" altLang="ja-JP" dirty="0"/>
              <a:t>20,000</a:t>
            </a:r>
            <a:r>
              <a:rPr lang="ja-JP" altLang="en-US" dirty="0"/>
              <a:t>円　小・中学生 </a:t>
            </a:r>
            <a:r>
              <a:rPr lang="en-US" altLang="ja-JP" dirty="0"/>
              <a:t>17,000</a:t>
            </a:r>
            <a:r>
              <a:rPr lang="ja-JP" altLang="en-US" dirty="0"/>
              <a:t>円</a:t>
            </a:r>
            <a:br>
              <a:rPr lang="en-US" altLang="ja-JP" dirty="0"/>
            </a:br>
            <a:r>
              <a:rPr lang="en-US" altLang="ja-JP" dirty="0"/>
              <a:t>	</a:t>
            </a:r>
            <a:r>
              <a:rPr lang="ja-JP" altLang="en-US" dirty="0"/>
              <a:t>（テントレンタル料、交通費、保険、消費税込）</a:t>
            </a:r>
            <a:endParaRPr lang="en-US" altLang="ja-JP" dirty="0"/>
          </a:p>
          <a:p>
            <a:pPr>
              <a:tabLst>
                <a:tab pos="1441450" algn="l"/>
              </a:tabLst>
            </a:pPr>
            <a:r>
              <a:rPr lang="ja-JP" altLang="en-US" dirty="0"/>
              <a:t>交通</a:t>
            </a:r>
            <a:r>
              <a:rPr lang="en-US" altLang="ja-JP" dirty="0"/>
              <a:t>	</a:t>
            </a:r>
            <a:r>
              <a:rPr lang="ja-JP" altLang="en-US" dirty="0"/>
              <a:t>バス（東京駅発。自家用車で現地集合可）</a:t>
            </a:r>
            <a:endParaRPr lang="en-US" altLang="ja-JP" dirty="0"/>
          </a:p>
        </p:txBody>
      </p:sp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BCBA4934-1423-403A-BC49-3E5E874F3A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2019/6/1</a:t>
            </a:r>
            <a:endParaRPr lang="en-US" dirty="0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2B6EBDD8-3873-4E44-8369-3588DC81DA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4EE558D6-6ABC-4509-94EC-6B3C70EBC4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3836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D3B528E-E14F-4FD7-B0BF-FBDA4988AA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スケジュール </a:t>
            </a:r>
            <a:r>
              <a:rPr kumimoji="1" lang="en-US" altLang="ja-JP" dirty="0"/>
              <a:t>1</a:t>
            </a:r>
            <a:r>
              <a:rPr kumimoji="1" lang="ja-JP" altLang="en-US" dirty="0"/>
              <a:t>日目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5592029-77F2-4646-B3BC-AFF1ED7E85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ja-JP" dirty="0"/>
              <a:t>08:00	</a:t>
            </a:r>
            <a:r>
              <a:rPr lang="ja-JP" altLang="en-US" dirty="0"/>
              <a:t>東京駅集合</a:t>
            </a:r>
            <a:endParaRPr lang="en-US" altLang="ja-JP" dirty="0"/>
          </a:p>
          <a:p>
            <a:r>
              <a:rPr kumimoji="1" lang="en-US" altLang="ja-JP" dirty="0"/>
              <a:t>08:30	</a:t>
            </a:r>
            <a:r>
              <a:rPr lang="ja-JP" altLang="en-US" dirty="0"/>
              <a:t>東京</a:t>
            </a:r>
            <a:r>
              <a:rPr kumimoji="1" lang="ja-JP" altLang="en-US" dirty="0"/>
              <a:t>駅出発</a:t>
            </a:r>
            <a:endParaRPr kumimoji="1" lang="en-US" altLang="ja-JP" dirty="0"/>
          </a:p>
          <a:p>
            <a:r>
              <a:rPr lang="en-US" altLang="ja-JP" dirty="0"/>
              <a:t>13:30	</a:t>
            </a:r>
            <a:r>
              <a:rPr lang="ja-JP" altLang="en-US" dirty="0"/>
              <a:t>キャンプ場着</a:t>
            </a:r>
            <a:endParaRPr lang="en-US" altLang="ja-JP" dirty="0"/>
          </a:p>
          <a:p>
            <a:r>
              <a:rPr kumimoji="1" lang="en-US" altLang="ja-JP" dirty="0"/>
              <a:t>14:30	</a:t>
            </a:r>
            <a:r>
              <a:rPr kumimoji="1" lang="ja-JP" altLang="en-US" dirty="0"/>
              <a:t>海遊び</a:t>
            </a:r>
            <a:endParaRPr kumimoji="1" lang="en-US" altLang="ja-JP" dirty="0"/>
          </a:p>
          <a:p>
            <a:r>
              <a:rPr lang="en-US" altLang="ja-JP" dirty="0"/>
              <a:t>18:00	</a:t>
            </a:r>
            <a:r>
              <a:rPr lang="ja-JP" altLang="en-US" dirty="0"/>
              <a:t>夕食</a:t>
            </a:r>
            <a:endParaRPr lang="en-US" altLang="ja-JP" dirty="0"/>
          </a:p>
          <a:p>
            <a:r>
              <a:rPr kumimoji="1" lang="en-US" altLang="ja-JP" dirty="0"/>
              <a:t>19:30	</a:t>
            </a:r>
            <a:r>
              <a:rPr kumimoji="1" lang="ja-JP" altLang="en-US" dirty="0"/>
              <a:t>海浜町花火大会鑑賞</a:t>
            </a:r>
            <a:endParaRPr kumimoji="1" lang="en-US" altLang="ja-JP" dirty="0"/>
          </a:p>
          <a:p>
            <a:r>
              <a:rPr lang="en-US" altLang="ja-JP" dirty="0"/>
              <a:t>21:30	</a:t>
            </a:r>
            <a:r>
              <a:rPr lang="ja-JP" altLang="en-US" dirty="0"/>
              <a:t>消灯</a:t>
            </a:r>
            <a:r>
              <a:rPr kumimoji="1" lang="en-US" altLang="ja-JP" dirty="0"/>
              <a:t>		</a:t>
            </a:r>
            <a:endParaRPr kumimoji="1" lang="ja-JP" altLang="en-US" dirty="0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DF9922E-53A4-42CE-88C0-A8C269DFA6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2019/6/1</a:t>
            </a:r>
            <a:endParaRPr lang="en-US" dirty="0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5EBFCF8-F7CB-438A-96C5-5DCE091A5C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92B8475-4F50-4EBC-AC70-ED795EAC77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15526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D3B528E-E14F-4FD7-B0BF-FBDA4988AA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スケジュール </a:t>
            </a:r>
            <a:r>
              <a:rPr kumimoji="1" lang="en-US" altLang="ja-JP" dirty="0"/>
              <a:t>2</a:t>
            </a:r>
            <a:r>
              <a:rPr kumimoji="1" lang="ja-JP" altLang="en-US" dirty="0"/>
              <a:t>日目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5592029-77F2-4646-B3BC-AFF1ED7E85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ja-JP" dirty="0"/>
              <a:t>06:00	</a:t>
            </a:r>
            <a:r>
              <a:rPr lang="ja-JP" altLang="en-US" dirty="0"/>
              <a:t>地引網</a:t>
            </a:r>
            <a:endParaRPr lang="en-US" altLang="ja-JP" dirty="0"/>
          </a:p>
          <a:p>
            <a:r>
              <a:rPr kumimoji="1" lang="en-US" altLang="ja-JP" dirty="0"/>
              <a:t>07:00	</a:t>
            </a:r>
            <a:r>
              <a:rPr kumimoji="1" lang="ja-JP" altLang="en-US" dirty="0"/>
              <a:t>朝食準備・朝食</a:t>
            </a:r>
            <a:endParaRPr kumimoji="1" lang="en-US" altLang="ja-JP" dirty="0"/>
          </a:p>
          <a:p>
            <a:r>
              <a:rPr kumimoji="1" lang="en-US" altLang="ja-JP" dirty="0"/>
              <a:t>09:30	</a:t>
            </a:r>
            <a:r>
              <a:rPr kumimoji="1" lang="ja-JP" altLang="en-US" dirty="0"/>
              <a:t>体験ツアー（野菜収穫、笹団子づくり、</a:t>
            </a:r>
            <a:r>
              <a:rPr lang="ja-JP" altLang="en-US" dirty="0"/>
              <a:t>せんべいづくり）</a:t>
            </a:r>
            <a:endParaRPr lang="en-US" altLang="ja-JP" dirty="0"/>
          </a:p>
          <a:p>
            <a:r>
              <a:rPr kumimoji="1" lang="en-US" altLang="ja-JP" dirty="0"/>
              <a:t>13:00</a:t>
            </a:r>
            <a:r>
              <a:rPr lang="en-US" altLang="ja-JP" dirty="0"/>
              <a:t>	</a:t>
            </a:r>
            <a:r>
              <a:rPr lang="ja-JP" altLang="en-US" dirty="0"/>
              <a:t>昼食</a:t>
            </a:r>
            <a:endParaRPr lang="en-US" altLang="ja-JP" dirty="0"/>
          </a:p>
          <a:p>
            <a:r>
              <a:rPr kumimoji="1" lang="en-US" altLang="ja-JP" dirty="0"/>
              <a:t>14:00	</a:t>
            </a:r>
            <a:r>
              <a:rPr kumimoji="1" lang="ja-JP" altLang="en-US" dirty="0"/>
              <a:t>海遊び</a:t>
            </a:r>
            <a:endParaRPr kumimoji="1" lang="en-US" altLang="ja-JP" dirty="0"/>
          </a:p>
          <a:p>
            <a:r>
              <a:rPr kumimoji="1" lang="en-US" altLang="ja-JP" dirty="0"/>
              <a:t>17:00	</a:t>
            </a:r>
            <a:r>
              <a:rPr kumimoji="1" lang="ja-JP" altLang="en-US" dirty="0"/>
              <a:t>夕食準備・夕食・キャンプファイヤー</a:t>
            </a:r>
            <a:endParaRPr kumimoji="1" lang="en-US" altLang="ja-JP" dirty="0"/>
          </a:p>
          <a:p>
            <a:r>
              <a:rPr lang="en-US" altLang="ja-JP" dirty="0"/>
              <a:t>20:30	</a:t>
            </a:r>
            <a:r>
              <a:rPr lang="ja-JP" altLang="en-US" dirty="0"/>
              <a:t>星空観賞</a:t>
            </a:r>
            <a:endParaRPr lang="en-US" altLang="ja-JP" dirty="0"/>
          </a:p>
          <a:p>
            <a:r>
              <a:rPr kumimoji="1" lang="en-US" altLang="ja-JP" dirty="0"/>
              <a:t>21:30	</a:t>
            </a:r>
            <a:r>
              <a:rPr kumimoji="1" lang="ja-JP" altLang="en-US" dirty="0"/>
              <a:t>消灯</a:t>
            </a:r>
            <a:endParaRPr kumimoji="1" lang="en-US" altLang="ja-JP" dirty="0"/>
          </a:p>
          <a:p>
            <a:pPr marL="0" indent="0">
              <a:buNone/>
            </a:pPr>
            <a:endParaRPr kumimoji="1" lang="en-US" altLang="ja-JP" dirty="0"/>
          </a:p>
          <a:p>
            <a:endParaRPr kumimoji="1" lang="en-US" altLang="ja-JP" dirty="0"/>
          </a:p>
          <a:p>
            <a:endParaRPr kumimoji="1" lang="ja-JP" altLang="en-US" dirty="0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CE27CE56-9AC4-4DFE-BC31-D60894DA24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2019/6/1</a:t>
            </a:r>
            <a:endParaRPr lang="en-US" dirty="0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1ACB9D2-C8CB-41B0-A1FF-186BD62F59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D85F23A8-569B-4235-B96E-E413DE80BC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22455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D3B528E-E14F-4FD7-B0BF-FBDA4988AA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スケジュール </a:t>
            </a:r>
            <a:r>
              <a:rPr lang="en-US" altLang="ja-JP" dirty="0"/>
              <a:t>3</a:t>
            </a:r>
            <a:r>
              <a:rPr kumimoji="1" lang="ja-JP" altLang="en-US" dirty="0"/>
              <a:t>日目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5592029-77F2-4646-B3BC-AFF1ED7E85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/>
              <a:t>08:00	</a:t>
            </a:r>
            <a:r>
              <a:rPr kumimoji="1" lang="ja-JP" altLang="en-US" dirty="0"/>
              <a:t>朝食</a:t>
            </a:r>
            <a:endParaRPr kumimoji="1" lang="en-US" altLang="ja-JP" dirty="0"/>
          </a:p>
          <a:p>
            <a:r>
              <a:rPr kumimoji="1" lang="en-US" altLang="ja-JP" dirty="0"/>
              <a:t>10:00	</a:t>
            </a:r>
            <a:r>
              <a:rPr kumimoji="1" lang="ja-JP" altLang="en-US" dirty="0"/>
              <a:t>ぶどう狩り</a:t>
            </a:r>
            <a:endParaRPr kumimoji="1" lang="en-US" altLang="ja-JP" dirty="0"/>
          </a:p>
          <a:p>
            <a:r>
              <a:rPr lang="en-US" altLang="ja-JP" dirty="0"/>
              <a:t>12:00	</a:t>
            </a:r>
            <a:r>
              <a:rPr lang="ja-JP" altLang="en-US" dirty="0"/>
              <a:t>昼食</a:t>
            </a:r>
            <a:endParaRPr lang="en-US" altLang="ja-JP" dirty="0"/>
          </a:p>
          <a:p>
            <a:r>
              <a:rPr lang="en-US" altLang="ja-JP" dirty="0"/>
              <a:t>13:30	</a:t>
            </a:r>
            <a:r>
              <a:rPr lang="ja-JP" altLang="en-US" dirty="0"/>
              <a:t>キャンプ場出発</a:t>
            </a:r>
            <a:endParaRPr lang="en-US" altLang="ja-JP" dirty="0"/>
          </a:p>
          <a:p>
            <a:r>
              <a:rPr lang="en-US" altLang="ja-JP" dirty="0"/>
              <a:t>18:30	</a:t>
            </a:r>
            <a:r>
              <a:rPr lang="ja-JP" altLang="en-US" dirty="0"/>
              <a:t>東京駅着、解散</a:t>
            </a:r>
            <a:endParaRPr lang="en-US" altLang="ja-JP" dirty="0"/>
          </a:p>
          <a:p>
            <a:endParaRPr lang="en-US" altLang="ja-JP" dirty="0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437EEB00-F520-416F-96A9-9D11CB9E71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2019/6/1</a:t>
            </a:r>
            <a:endParaRPr lang="en-US" dirty="0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D513C44-4339-4E29-B8A2-01388503F3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4A5BB50-75C5-44EF-8B19-AE29C5880A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61518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8429AC8-3712-4101-898E-30EA7C57E7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主催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7BC6353E-5509-4640-B94E-3B8846ABE45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tabLst>
                <a:tab pos="1787525" algn="l"/>
              </a:tabLst>
            </a:pPr>
            <a:r>
              <a:rPr lang="ja-JP" altLang="en-US" dirty="0"/>
              <a:t>社名</a:t>
            </a:r>
            <a:r>
              <a:rPr lang="en-US" altLang="ja-JP" dirty="0"/>
              <a:t>	</a:t>
            </a:r>
            <a:r>
              <a:rPr kumimoji="1" lang="ja-JP" altLang="en-US" dirty="0"/>
              <a:t>株式会社ネイチャーツアー</a:t>
            </a:r>
            <a:endParaRPr kumimoji="1" lang="en-US" altLang="ja-JP" dirty="0"/>
          </a:p>
          <a:p>
            <a:pPr>
              <a:tabLst>
                <a:tab pos="1787525" algn="l"/>
              </a:tabLst>
            </a:pPr>
            <a:r>
              <a:rPr lang="ja-JP" altLang="en-US" dirty="0"/>
              <a:t>住所</a:t>
            </a:r>
            <a:r>
              <a:rPr lang="en-US" altLang="ja-JP" dirty="0"/>
              <a:t>	</a:t>
            </a:r>
            <a:r>
              <a:rPr lang="ja-JP" altLang="en-US" dirty="0"/>
              <a:t>東京都中央区八重洲</a:t>
            </a:r>
            <a:r>
              <a:rPr lang="en-US" altLang="ja-JP" dirty="0"/>
              <a:t>9-9-9</a:t>
            </a:r>
          </a:p>
          <a:p>
            <a:pPr>
              <a:tabLst>
                <a:tab pos="1787525" algn="l"/>
              </a:tabLst>
            </a:pPr>
            <a:r>
              <a:rPr kumimoji="1" lang="en-US" altLang="ja-JP" dirty="0"/>
              <a:t>TEL	03-9999-9999</a:t>
            </a:r>
          </a:p>
          <a:p>
            <a:pPr>
              <a:tabLst>
                <a:tab pos="1787525" algn="l"/>
              </a:tabLst>
            </a:pPr>
            <a:r>
              <a:rPr lang="en-US" altLang="ja-JP" dirty="0"/>
              <a:t>Web	http://www.xxxxxxxxxx.co.jp</a:t>
            </a:r>
          </a:p>
          <a:p>
            <a:pPr>
              <a:tabLst>
                <a:tab pos="1787525" algn="l"/>
              </a:tabLst>
            </a:pPr>
            <a:r>
              <a:rPr kumimoji="1" lang="ja-JP" altLang="en-US" dirty="0"/>
              <a:t>お問合せ先</a:t>
            </a:r>
            <a:r>
              <a:rPr kumimoji="1" lang="en-US" altLang="ja-JP" dirty="0"/>
              <a:t>	info@</a:t>
            </a:r>
            <a:r>
              <a:rPr lang="en-US" altLang="ja-JP" dirty="0"/>
              <a:t> xxxxxxxxxx.co.jp</a:t>
            </a:r>
            <a:endParaRPr kumimoji="1" lang="ja-JP" altLang="en-US" dirty="0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D9158576-8D8A-41D8-88E1-FF071CBE81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2019/6/1</a:t>
            </a:r>
            <a:endParaRPr lang="en-US" dirty="0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DD13AAE-0AB7-48C3-BE05-DC44F1A006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8E466BA-8860-4428-AD55-0D7FC6C637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0172358"/>
      </p:ext>
    </p:extLst>
  </p:cSld>
  <p:clrMapOvr>
    <a:masterClrMapping/>
  </p:clrMapOvr>
</p:sld>
</file>

<file path=ppt/theme/_rels/them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トリミング">
  <a:themeElements>
    <a:clrScheme name="トリミング">
      <a:dk1>
        <a:sysClr val="windowText" lastClr="000000"/>
      </a:dk1>
      <a:lt1>
        <a:sysClr val="window" lastClr="FFFFFF"/>
      </a:lt1>
      <a:dk2>
        <a:srgbClr val="191B0E"/>
      </a:dk2>
      <a:lt2>
        <a:srgbClr val="EFEDE3"/>
      </a:lt2>
      <a:accent1>
        <a:srgbClr val="8C8D86"/>
      </a:accent1>
      <a:accent2>
        <a:srgbClr val="E6C069"/>
      </a:accent2>
      <a:accent3>
        <a:srgbClr val="897B61"/>
      </a:accent3>
      <a:accent4>
        <a:srgbClr val="8DAB8E"/>
      </a:accent4>
      <a:accent5>
        <a:srgbClr val="77A2BB"/>
      </a:accent5>
      <a:accent6>
        <a:srgbClr val="E28394"/>
      </a:accent6>
      <a:hlink>
        <a:srgbClr val="77A2BB"/>
      </a:hlink>
      <a:folHlink>
        <a:srgbClr val="957A99"/>
      </a:folHlink>
    </a:clrScheme>
    <a:fontScheme name="トリミング">
      <a:maj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トリミング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rop" id="{EC9488ED-E761-4D60-9AC4-764D1FE2C171}" vid="{CE19780C-D67D-4C13-9DE9-A52BC3BA51B4}"/>
    </a:ext>
  </a:extLst>
</a:theme>
</file>

<file path=ppt/theme/theme2.xml><?xml version="1.0" encoding="utf-8"?>
<a:theme xmlns:a="http://schemas.openxmlformats.org/drawingml/2006/main" name="オーガニック">
  <a:themeElements>
    <a:clrScheme name="オーガニック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オーガニック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オーガニック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316</TotalTime>
  <Words>205</Words>
  <Application>Microsoft Office PowerPoint</Application>
  <PresentationFormat>ワイド画面</PresentationFormat>
  <Paragraphs>73</Paragraphs>
  <Slides>7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2</vt:i4>
      </vt:variant>
      <vt:variant>
        <vt:lpstr>スライド タイトル</vt:lpstr>
      </vt:variant>
      <vt:variant>
        <vt:i4>7</vt:i4>
      </vt:variant>
    </vt:vector>
  </HeadingPairs>
  <TitlesOfParts>
    <vt:vector size="16" baseType="lpstr">
      <vt:lpstr>ＭＳ Ｐゴシック</vt:lpstr>
      <vt:lpstr>ＭＳ Ｐ明朝</vt:lpstr>
      <vt:lpstr>メイリオ</vt:lpstr>
      <vt:lpstr>游ゴシック</vt:lpstr>
      <vt:lpstr>Arial</vt:lpstr>
      <vt:lpstr>Franklin Gothic Book</vt:lpstr>
      <vt:lpstr>Garamond</vt:lpstr>
      <vt:lpstr>トリミング</vt:lpstr>
      <vt:lpstr>オーガニック</vt:lpstr>
      <vt:lpstr>サマーキャンプ ㏌新潟のご案内</vt:lpstr>
      <vt:lpstr>キャンプの目的・特長</vt:lpstr>
      <vt:lpstr>ツアー概要</vt:lpstr>
      <vt:lpstr>スケジュール 1日目</vt:lpstr>
      <vt:lpstr>スケジュール 2日目</vt:lpstr>
      <vt:lpstr>スケジュール 3日目</vt:lpstr>
      <vt:lpstr>主催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サマーキャンプ ㏌新潟のご案内</dc:title>
  <dc:creator>Gihyo Taro</dc:creator>
  <cp:lastModifiedBy>Gihyo Taro</cp:lastModifiedBy>
  <cp:revision>8</cp:revision>
  <dcterms:created xsi:type="dcterms:W3CDTF">2018-07-22T00:53:17Z</dcterms:created>
  <dcterms:modified xsi:type="dcterms:W3CDTF">2018-08-16T13:48:00Z</dcterms:modified>
</cp:coreProperties>
</file>