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pic>
        <p:nvPicPr>
          <p:cNvPr id="10" name="図 9">
            <a:extLst>
              <a:ext uri="{FF2B5EF4-FFF2-40B4-BE49-F238E27FC236}">
                <a16:creationId xmlns:a16="http://schemas.microsoft.com/office/drawing/2014/main" id="{9D907448-F689-4664-88BD-ED9D9C6E0A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431" y="204554"/>
            <a:ext cx="2365453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5669DA39-CA3B-4646-A486-01857FFA9D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60218" y="2581329"/>
            <a:ext cx="5747521" cy="346242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AA1C5C1-C545-471B-BC5F-C30AA335FA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F6463924-FC20-4B21-A090-3CDB9CF1612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618C1779-EF4E-4523-97DA-9C212C4FF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0">
            <a:extLst>
              <a:ext uri="{FF2B5EF4-FFF2-40B4-BE49-F238E27FC236}">
                <a16:creationId xmlns:a16="http://schemas.microsoft.com/office/drawing/2014/main" id="{2457F617-FA3B-462E-8CC7-1B1825240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4744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B74617F2-1217-491E-A349-497898C905F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12" y="6453386"/>
            <a:ext cx="2365453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49" r:id="rId12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334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12</cp:revision>
  <dcterms:created xsi:type="dcterms:W3CDTF">2018-07-22T00:53:17Z</dcterms:created>
  <dcterms:modified xsi:type="dcterms:W3CDTF">2018-08-16T14:06:10Z</dcterms:modified>
</cp:coreProperties>
</file>