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0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83" autoAdjust="0"/>
    <p:restoredTop sz="94660"/>
  </p:normalViewPr>
  <p:slideViewPr>
    <p:cSldViewPr snapToGrid="0">
      <p:cViewPr varScale="1">
        <p:scale>
          <a:sx n="63" d="100"/>
          <a:sy n="63" d="100"/>
        </p:scale>
        <p:origin x="75" y="1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BE87C8-8490-4398-8BE5-F7E2C803B583}" type="doc">
      <dgm:prSet loTypeId="urn:microsoft.com/office/officeart/2005/8/layout/list1" loCatId="list" qsTypeId="urn:microsoft.com/office/officeart/2005/8/quickstyle/3d3" qsCatId="3D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2C8D77F0-F138-4854-8A99-C4FBFEB0954B}">
      <dgm:prSet/>
      <dgm:spPr/>
      <dgm:t>
        <a:bodyPr/>
        <a:lstStyle/>
        <a:p>
          <a:r>
            <a:rPr kumimoji="1" lang="ja-JP"/>
            <a:t>就活の相談</a:t>
          </a:r>
          <a:endParaRPr lang="ja-JP"/>
        </a:p>
      </dgm:t>
    </dgm:pt>
    <dgm:pt modelId="{C5D8F283-F8D7-4326-9D08-C5BCA25BA7BC}" type="parTrans" cxnId="{3411B80F-3F29-4589-A69B-3BD2ADED9A56}">
      <dgm:prSet/>
      <dgm:spPr/>
      <dgm:t>
        <a:bodyPr/>
        <a:lstStyle/>
        <a:p>
          <a:endParaRPr kumimoji="1" lang="ja-JP" altLang="en-US"/>
        </a:p>
      </dgm:t>
    </dgm:pt>
    <dgm:pt modelId="{53BF5D25-5244-40E8-B4FB-6CCA749E01C9}" type="sibTrans" cxnId="{3411B80F-3F29-4589-A69B-3BD2ADED9A56}">
      <dgm:prSet/>
      <dgm:spPr/>
      <dgm:t>
        <a:bodyPr/>
        <a:lstStyle/>
        <a:p>
          <a:endParaRPr kumimoji="1" lang="ja-JP" altLang="en-US"/>
        </a:p>
      </dgm:t>
    </dgm:pt>
    <dgm:pt modelId="{BA8C6D08-A1C3-4984-843F-FAE1FEFB6E84}">
      <dgm:prSet/>
      <dgm:spPr/>
      <dgm:t>
        <a:bodyPr/>
        <a:lstStyle/>
        <a:p>
          <a:r>
            <a:rPr kumimoji="1" lang="ja-JP" dirty="0"/>
            <a:t>この仕事って何をするんだろうなどの不安を解消します。</a:t>
          </a:r>
          <a:endParaRPr lang="ja-JP" dirty="0"/>
        </a:p>
      </dgm:t>
    </dgm:pt>
    <dgm:pt modelId="{D972AE32-C681-43FB-9325-42AC61E97A55}" type="parTrans" cxnId="{04360687-CF5C-49B4-929D-AFCC04C990D2}">
      <dgm:prSet/>
      <dgm:spPr/>
      <dgm:t>
        <a:bodyPr/>
        <a:lstStyle/>
        <a:p>
          <a:endParaRPr kumimoji="1" lang="ja-JP" altLang="en-US"/>
        </a:p>
      </dgm:t>
    </dgm:pt>
    <dgm:pt modelId="{1B703BBE-272D-45D7-A0B4-456577A5924E}" type="sibTrans" cxnId="{04360687-CF5C-49B4-929D-AFCC04C990D2}">
      <dgm:prSet/>
      <dgm:spPr/>
      <dgm:t>
        <a:bodyPr/>
        <a:lstStyle/>
        <a:p>
          <a:endParaRPr kumimoji="1" lang="ja-JP" altLang="en-US"/>
        </a:p>
      </dgm:t>
    </dgm:pt>
    <dgm:pt modelId="{459D7EEF-9B83-453B-8647-508C292C92EA}">
      <dgm:prSet/>
      <dgm:spPr/>
      <dgm:t>
        <a:bodyPr/>
        <a:lstStyle/>
        <a:p>
          <a:r>
            <a:rPr kumimoji="1" lang="ja-JP"/>
            <a:t>書類作成のサポート</a:t>
          </a:r>
          <a:endParaRPr lang="ja-JP"/>
        </a:p>
      </dgm:t>
    </dgm:pt>
    <dgm:pt modelId="{2BA09E43-7C9D-48E6-B9EE-28819F38857E}" type="parTrans" cxnId="{F68AACB7-F23E-40DE-87C2-756FD846D1A6}">
      <dgm:prSet/>
      <dgm:spPr/>
      <dgm:t>
        <a:bodyPr/>
        <a:lstStyle/>
        <a:p>
          <a:endParaRPr kumimoji="1" lang="ja-JP" altLang="en-US"/>
        </a:p>
      </dgm:t>
    </dgm:pt>
    <dgm:pt modelId="{78414C36-5202-4761-8D8F-5C9E0F32EE1F}" type="sibTrans" cxnId="{F68AACB7-F23E-40DE-87C2-756FD846D1A6}">
      <dgm:prSet/>
      <dgm:spPr/>
      <dgm:t>
        <a:bodyPr/>
        <a:lstStyle/>
        <a:p>
          <a:endParaRPr kumimoji="1" lang="ja-JP" altLang="en-US"/>
        </a:p>
      </dgm:t>
    </dgm:pt>
    <dgm:pt modelId="{E787EBB8-4F27-4035-9FE0-F76C8CA52B95}">
      <dgm:prSet/>
      <dgm:spPr/>
      <dgm:t>
        <a:bodyPr/>
        <a:lstStyle/>
        <a:p>
          <a:r>
            <a:rPr kumimoji="1" lang="ja-JP"/>
            <a:t>履歴書やエントリーシートの書き方をお手伝いします。</a:t>
          </a:r>
          <a:endParaRPr lang="ja-JP"/>
        </a:p>
      </dgm:t>
    </dgm:pt>
    <dgm:pt modelId="{BBB976C9-6117-453A-8E3A-F6ADA576AC68}" type="parTrans" cxnId="{54C93239-E109-4BEA-AF8C-DF236FBDD4AF}">
      <dgm:prSet/>
      <dgm:spPr/>
      <dgm:t>
        <a:bodyPr/>
        <a:lstStyle/>
        <a:p>
          <a:endParaRPr kumimoji="1" lang="ja-JP" altLang="en-US"/>
        </a:p>
      </dgm:t>
    </dgm:pt>
    <dgm:pt modelId="{75DAB1CC-2810-4C25-94B5-567D05B49CB5}" type="sibTrans" cxnId="{54C93239-E109-4BEA-AF8C-DF236FBDD4AF}">
      <dgm:prSet/>
      <dgm:spPr/>
      <dgm:t>
        <a:bodyPr/>
        <a:lstStyle/>
        <a:p>
          <a:endParaRPr kumimoji="1" lang="ja-JP" altLang="en-US"/>
        </a:p>
      </dgm:t>
    </dgm:pt>
    <dgm:pt modelId="{9C1BF66D-BD24-4C72-AFAF-F1C630BC97B2}">
      <dgm:prSet/>
      <dgm:spPr/>
      <dgm:t>
        <a:bodyPr/>
        <a:lstStyle/>
        <a:p>
          <a:r>
            <a:rPr kumimoji="1" lang="ja-JP"/>
            <a:t>求人情報の紹介</a:t>
          </a:r>
          <a:endParaRPr lang="ja-JP"/>
        </a:p>
      </dgm:t>
    </dgm:pt>
    <dgm:pt modelId="{56EE4C67-48D1-466D-9E3A-0AB5FC529A5C}" type="parTrans" cxnId="{643B17CB-1168-432A-AB3E-65664E690775}">
      <dgm:prSet/>
      <dgm:spPr/>
      <dgm:t>
        <a:bodyPr/>
        <a:lstStyle/>
        <a:p>
          <a:endParaRPr kumimoji="1" lang="ja-JP" altLang="en-US"/>
        </a:p>
      </dgm:t>
    </dgm:pt>
    <dgm:pt modelId="{2DA876E8-A32A-4051-B1BF-AA83B5BA5B4C}" type="sibTrans" cxnId="{643B17CB-1168-432A-AB3E-65664E690775}">
      <dgm:prSet/>
      <dgm:spPr/>
      <dgm:t>
        <a:bodyPr/>
        <a:lstStyle/>
        <a:p>
          <a:endParaRPr kumimoji="1" lang="ja-JP" altLang="en-US"/>
        </a:p>
      </dgm:t>
    </dgm:pt>
    <dgm:pt modelId="{FFDEA581-96E0-48B4-8245-407B831168B1}">
      <dgm:prSet/>
      <dgm:spPr/>
      <dgm:t>
        <a:bodyPr/>
        <a:lstStyle/>
        <a:p>
          <a:r>
            <a:rPr kumimoji="1" lang="ja-JP"/>
            <a:t>会社の事業内容をわかりやすく説明します。</a:t>
          </a:r>
          <a:endParaRPr lang="ja-JP"/>
        </a:p>
      </dgm:t>
    </dgm:pt>
    <dgm:pt modelId="{757C6146-8CCD-4CFF-9A75-33ADF3B632FE}" type="parTrans" cxnId="{73C23A93-AAB9-4259-BA5E-341CD35626ED}">
      <dgm:prSet/>
      <dgm:spPr/>
      <dgm:t>
        <a:bodyPr/>
        <a:lstStyle/>
        <a:p>
          <a:endParaRPr kumimoji="1" lang="ja-JP" altLang="en-US"/>
        </a:p>
      </dgm:t>
    </dgm:pt>
    <dgm:pt modelId="{7E75173F-CC18-4F43-901E-DD3F6E2AEC17}" type="sibTrans" cxnId="{73C23A93-AAB9-4259-BA5E-341CD35626ED}">
      <dgm:prSet/>
      <dgm:spPr/>
      <dgm:t>
        <a:bodyPr/>
        <a:lstStyle/>
        <a:p>
          <a:endParaRPr kumimoji="1" lang="ja-JP" altLang="en-US"/>
        </a:p>
      </dgm:t>
    </dgm:pt>
    <dgm:pt modelId="{8735333C-5FAE-4B9E-B5DD-030F9C155D3F}" type="pres">
      <dgm:prSet presAssocID="{3DBE87C8-8490-4398-8BE5-F7E2C803B583}" presName="linear" presStyleCnt="0">
        <dgm:presLayoutVars>
          <dgm:dir/>
          <dgm:animLvl val="lvl"/>
          <dgm:resizeHandles val="exact"/>
        </dgm:presLayoutVars>
      </dgm:prSet>
      <dgm:spPr/>
    </dgm:pt>
    <dgm:pt modelId="{D5103EC4-DC53-464E-8CE5-9FD434941DC9}" type="pres">
      <dgm:prSet presAssocID="{2C8D77F0-F138-4854-8A99-C4FBFEB0954B}" presName="parentLin" presStyleCnt="0"/>
      <dgm:spPr/>
    </dgm:pt>
    <dgm:pt modelId="{55B8F98D-6F97-4D64-91F8-2B47BAC5ADFC}" type="pres">
      <dgm:prSet presAssocID="{2C8D77F0-F138-4854-8A99-C4FBFEB0954B}" presName="parentLeftMargin" presStyleLbl="node1" presStyleIdx="0" presStyleCnt="3"/>
      <dgm:spPr/>
    </dgm:pt>
    <dgm:pt modelId="{20FB84DD-70D8-4B1E-AA49-ECA30307FD01}" type="pres">
      <dgm:prSet presAssocID="{2C8D77F0-F138-4854-8A99-C4FBFEB0954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99218F4-CF45-4C9F-BAC8-2F0F2B72BFCD}" type="pres">
      <dgm:prSet presAssocID="{2C8D77F0-F138-4854-8A99-C4FBFEB0954B}" presName="negativeSpace" presStyleCnt="0"/>
      <dgm:spPr/>
    </dgm:pt>
    <dgm:pt modelId="{23CD5A68-F8DE-4BA4-A95A-E21C99214B9C}" type="pres">
      <dgm:prSet presAssocID="{2C8D77F0-F138-4854-8A99-C4FBFEB0954B}" presName="childText" presStyleLbl="conFgAcc1" presStyleIdx="0" presStyleCnt="3">
        <dgm:presLayoutVars>
          <dgm:bulletEnabled val="1"/>
        </dgm:presLayoutVars>
      </dgm:prSet>
      <dgm:spPr/>
    </dgm:pt>
    <dgm:pt modelId="{0006D37C-D61E-480A-A884-D5B0D91C95E8}" type="pres">
      <dgm:prSet presAssocID="{53BF5D25-5244-40E8-B4FB-6CCA749E01C9}" presName="spaceBetweenRectangles" presStyleCnt="0"/>
      <dgm:spPr/>
    </dgm:pt>
    <dgm:pt modelId="{0336AC17-8BD1-49C2-8107-6CFB93451E64}" type="pres">
      <dgm:prSet presAssocID="{459D7EEF-9B83-453B-8647-508C292C92EA}" presName="parentLin" presStyleCnt="0"/>
      <dgm:spPr/>
    </dgm:pt>
    <dgm:pt modelId="{12919271-37F6-413F-BC2D-AB3CFA874F24}" type="pres">
      <dgm:prSet presAssocID="{459D7EEF-9B83-453B-8647-508C292C92EA}" presName="parentLeftMargin" presStyleLbl="node1" presStyleIdx="0" presStyleCnt="3"/>
      <dgm:spPr/>
    </dgm:pt>
    <dgm:pt modelId="{26EA99AB-056A-4B79-BEBF-4BEEF7B423C5}" type="pres">
      <dgm:prSet presAssocID="{459D7EEF-9B83-453B-8647-508C292C92E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14B3695-B5E1-4455-91AF-4EF5F644FC41}" type="pres">
      <dgm:prSet presAssocID="{459D7EEF-9B83-453B-8647-508C292C92EA}" presName="negativeSpace" presStyleCnt="0"/>
      <dgm:spPr/>
    </dgm:pt>
    <dgm:pt modelId="{D5656FC4-7B6C-46BB-939D-C78BCA434712}" type="pres">
      <dgm:prSet presAssocID="{459D7EEF-9B83-453B-8647-508C292C92EA}" presName="childText" presStyleLbl="conFgAcc1" presStyleIdx="1" presStyleCnt="3">
        <dgm:presLayoutVars>
          <dgm:bulletEnabled val="1"/>
        </dgm:presLayoutVars>
      </dgm:prSet>
      <dgm:spPr/>
    </dgm:pt>
    <dgm:pt modelId="{2AEEB564-268A-4B95-9E88-DDC5D779D20C}" type="pres">
      <dgm:prSet presAssocID="{78414C36-5202-4761-8D8F-5C9E0F32EE1F}" presName="spaceBetweenRectangles" presStyleCnt="0"/>
      <dgm:spPr/>
    </dgm:pt>
    <dgm:pt modelId="{2B58FFFC-50D7-4AEB-B355-4F653271F3A5}" type="pres">
      <dgm:prSet presAssocID="{9C1BF66D-BD24-4C72-AFAF-F1C630BC97B2}" presName="parentLin" presStyleCnt="0"/>
      <dgm:spPr/>
    </dgm:pt>
    <dgm:pt modelId="{B355E578-05F1-4647-B586-0110FFABC3C6}" type="pres">
      <dgm:prSet presAssocID="{9C1BF66D-BD24-4C72-AFAF-F1C630BC97B2}" presName="parentLeftMargin" presStyleLbl="node1" presStyleIdx="1" presStyleCnt="3"/>
      <dgm:spPr/>
    </dgm:pt>
    <dgm:pt modelId="{D0010EF2-6774-4EC4-BDE5-75A44C87B993}" type="pres">
      <dgm:prSet presAssocID="{9C1BF66D-BD24-4C72-AFAF-F1C630BC97B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673BE18B-8F10-4E1D-936C-0D23A8CC80AA}" type="pres">
      <dgm:prSet presAssocID="{9C1BF66D-BD24-4C72-AFAF-F1C630BC97B2}" presName="negativeSpace" presStyleCnt="0"/>
      <dgm:spPr/>
    </dgm:pt>
    <dgm:pt modelId="{42B17D28-A2C3-444F-8B57-E975EAE7CE9E}" type="pres">
      <dgm:prSet presAssocID="{9C1BF66D-BD24-4C72-AFAF-F1C630BC97B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411B80F-3F29-4589-A69B-3BD2ADED9A56}" srcId="{3DBE87C8-8490-4398-8BE5-F7E2C803B583}" destId="{2C8D77F0-F138-4854-8A99-C4FBFEB0954B}" srcOrd="0" destOrd="0" parTransId="{C5D8F283-F8D7-4326-9D08-C5BCA25BA7BC}" sibTransId="{53BF5D25-5244-40E8-B4FB-6CCA749E01C9}"/>
    <dgm:cxn modelId="{EEA1E616-02E6-429E-8F58-7F497CA94C34}" type="presOf" srcId="{3DBE87C8-8490-4398-8BE5-F7E2C803B583}" destId="{8735333C-5FAE-4B9E-B5DD-030F9C155D3F}" srcOrd="0" destOrd="0" presId="urn:microsoft.com/office/officeart/2005/8/layout/list1"/>
    <dgm:cxn modelId="{54C93239-E109-4BEA-AF8C-DF236FBDD4AF}" srcId="{459D7EEF-9B83-453B-8647-508C292C92EA}" destId="{E787EBB8-4F27-4035-9FE0-F76C8CA52B95}" srcOrd="0" destOrd="0" parTransId="{BBB976C9-6117-453A-8E3A-F6ADA576AC68}" sibTransId="{75DAB1CC-2810-4C25-94B5-567D05B49CB5}"/>
    <dgm:cxn modelId="{A1F74C3D-6A3D-4E39-AC42-0B85063ED068}" type="presOf" srcId="{E787EBB8-4F27-4035-9FE0-F76C8CA52B95}" destId="{D5656FC4-7B6C-46BB-939D-C78BCA434712}" srcOrd="0" destOrd="0" presId="urn:microsoft.com/office/officeart/2005/8/layout/list1"/>
    <dgm:cxn modelId="{823E6A6F-3D34-4EC3-A8AC-D9D2DC4F2A0A}" type="presOf" srcId="{9C1BF66D-BD24-4C72-AFAF-F1C630BC97B2}" destId="{B355E578-05F1-4647-B586-0110FFABC3C6}" srcOrd="0" destOrd="0" presId="urn:microsoft.com/office/officeart/2005/8/layout/list1"/>
    <dgm:cxn modelId="{04360687-CF5C-49B4-929D-AFCC04C990D2}" srcId="{2C8D77F0-F138-4854-8A99-C4FBFEB0954B}" destId="{BA8C6D08-A1C3-4984-843F-FAE1FEFB6E84}" srcOrd="0" destOrd="0" parTransId="{D972AE32-C681-43FB-9325-42AC61E97A55}" sibTransId="{1B703BBE-272D-45D7-A0B4-456577A5924E}"/>
    <dgm:cxn modelId="{73C23A93-AAB9-4259-BA5E-341CD35626ED}" srcId="{9C1BF66D-BD24-4C72-AFAF-F1C630BC97B2}" destId="{FFDEA581-96E0-48B4-8245-407B831168B1}" srcOrd="0" destOrd="0" parTransId="{757C6146-8CCD-4CFF-9A75-33ADF3B632FE}" sibTransId="{7E75173F-CC18-4F43-901E-DD3F6E2AEC17}"/>
    <dgm:cxn modelId="{DD4C659C-7BB9-4A92-BBAB-449BD4367475}" type="presOf" srcId="{FFDEA581-96E0-48B4-8245-407B831168B1}" destId="{42B17D28-A2C3-444F-8B57-E975EAE7CE9E}" srcOrd="0" destOrd="0" presId="urn:microsoft.com/office/officeart/2005/8/layout/list1"/>
    <dgm:cxn modelId="{31A4ED9E-5AD4-4326-AF28-049A9DED1A57}" type="presOf" srcId="{9C1BF66D-BD24-4C72-AFAF-F1C630BC97B2}" destId="{D0010EF2-6774-4EC4-BDE5-75A44C87B993}" srcOrd="1" destOrd="0" presId="urn:microsoft.com/office/officeart/2005/8/layout/list1"/>
    <dgm:cxn modelId="{AC29A8A0-BEBB-4955-9563-32EEFAD86AF5}" type="presOf" srcId="{2C8D77F0-F138-4854-8A99-C4FBFEB0954B}" destId="{20FB84DD-70D8-4B1E-AA49-ECA30307FD01}" srcOrd="1" destOrd="0" presId="urn:microsoft.com/office/officeart/2005/8/layout/list1"/>
    <dgm:cxn modelId="{FAF636AF-EDF4-4EE0-9267-D98E51565B46}" type="presOf" srcId="{2C8D77F0-F138-4854-8A99-C4FBFEB0954B}" destId="{55B8F98D-6F97-4D64-91F8-2B47BAC5ADFC}" srcOrd="0" destOrd="0" presId="urn:microsoft.com/office/officeart/2005/8/layout/list1"/>
    <dgm:cxn modelId="{F68AACB7-F23E-40DE-87C2-756FD846D1A6}" srcId="{3DBE87C8-8490-4398-8BE5-F7E2C803B583}" destId="{459D7EEF-9B83-453B-8647-508C292C92EA}" srcOrd="1" destOrd="0" parTransId="{2BA09E43-7C9D-48E6-B9EE-28819F38857E}" sibTransId="{78414C36-5202-4761-8D8F-5C9E0F32EE1F}"/>
    <dgm:cxn modelId="{C30277BF-8BC6-411C-A63B-E44745412F7F}" type="presOf" srcId="{459D7EEF-9B83-453B-8647-508C292C92EA}" destId="{12919271-37F6-413F-BC2D-AB3CFA874F24}" srcOrd="0" destOrd="0" presId="urn:microsoft.com/office/officeart/2005/8/layout/list1"/>
    <dgm:cxn modelId="{643B17CB-1168-432A-AB3E-65664E690775}" srcId="{3DBE87C8-8490-4398-8BE5-F7E2C803B583}" destId="{9C1BF66D-BD24-4C72-AFAF-F1C630BC97B2}" srcOrd="2" destOrd="0" parTransId="{56EE4C67-48D1-466D-9E3A-0AB5FC529A5C}" sibTransId="{2DA876E8-A32A-4051-B1BF-AA83B5BA5B4C}"/>
    <dgm:cxn modelId="{97AF3FE6-73DD-4D57-9968-CCE0C125E043}" type="presOf" srcId="{BA8C6D08-A1C3-4984-843F-FAE1FEFB6E84}" destId="{23CD5A68-F8DE-4BA4-A95A-E21C99214B9C}" srcOrd="0" destOrd="0" presId="urn:microsoft.com/office/officeart/2005/8/layout/list1"/>
    <dgm:cxn modelId="{530652ED-5C50-45D9-9C0A-70DBEAB4B857}" type="presOf" srcId="{459D7EEF-9B83-453B-8647-508C292C92EA}" destId="{26EA99AB-056A-4B79-BEBF-4BEEF7B423C5}" srcOrd="1" destOrd="0" presId="urn:microsoft.com/office/officeart/2005/8/layout/list1"/>
    <dgm:cxn modelId="{4762123E-2C1F-4607-A5C4-3D0599D13222}" type="presParOf" srcId="{8735333C-5FAE-4B9E-B5DD-030F9C155D3F}" destId="{D5103EC4-DC53-464E-8CE5-9FD434941DC9}" srcOrd="0" destOrd="0" presId="urn:microsoft.com/office/officeart/2005/8/layout/list1"/>
    <dgm:cxn modelId="{AA5B03BB-104B-4A0C-944F-2C17F6F89FDF}" type="presParOf" srcId="{D5103EC4-DC53-464E-8CE5-9FD434941DC9}" destId="{55B8F98D-6F97-4D64-91F8-2B47BAC5ADFC}" srcOrd="0" destOrd="0" presId="urn:microsoft.com/office/officeart/2005/8/layout/list1"/>
    <dgm:cxn modelId="{CC0F8E39-7713-4244-BB87-2852156F7F13}" type="presParOf" srcId="{D5103EC4-DC53-464E-8CE5-9FD434941DC9}" destId="{20FB84DD-70D8-4B1E-AA49-ECA30307FD01}" srcOrd="1" destOrd="0" presId="urn:microsoft.com/office/officeart/2005/8/layout/list1"/>
    <dgm:cxn modelId="{3DDE6CDC-8B83-469F-883B-678390934042}" type="presParOf" srcId="{8735333C-5FAE-4B9E-B5DD-030F9C155D3F}" destId="{499218F4-CF45-4C9F-BAC8-2F0F2B72BFCD}" srcOrd="1" destOrd="0" presId="urn:microsoft.com/office/officeart/2005/8/layout/list1"/>
    <dgm:cxn modelId="{2799DD10-B74B-4801-90B7-64A4F279246F}" type="presParOf" srcId="{8735333C-5FAE-4B9E-B5DD-030F9C155D3F}" destId="{23CD5A68-F8DE-4BA4-A95A-E21C99214B9C}" srcOrd="2" destOrd="0" presId="urn:microsoft.com/office/officeart/2005/8/layout/list1"/>
    <dgm:cxn modelId="{3C3316BA-A197-4060-9CA1-778CB5FFB28E}" type="presParOf" srcId="{8735333C-5FAE-4B9E-B5DD-030F9C155D3F}" destId="{0006D37C-D61E-480A-A884-D5B0D91C95E8}" srcOrd="3" destOrd="0" presId="urn:microsoft.com/office/officeart/2005/8/layout/list1"/>
    <dgm:cxn modelId="{8B0345F4-E492-4511-B9E3-6B52D1942ABA}" type="presParOf" srcId="{8735333C-5FAE-4B9E-B5DD-030F9C155D3F}" destId="{0336AC17-8BD1-49C2-8107-6CFB93451E64}" srcOrd="4" destOrd="0" presId="urn:microsoft.com/office/officeart/2005/8/layout/list1"/>
    <dgm:cxn modelId="{2880D957-EFE7-42EB-B4DE-650D5379E269}" type="presParOf" srcId="{0336AC17-8BD1-49C2-8107-6CFB93451E64}" destId="{12919271-37F6-413F-BC2D-AB3CFA874F24}" srcOrd="0" destOrd="0" presId="urn:microsoft.com/office/officeart/2005/8/layout/list1"/>
    <dgm:cxn modelId="{189B75F0-7C6E-4D39-84FD-48C68CF7A9FB}" type="presParOf" srcId="{0336AC17-8BD1-49C2-8107-6CFB93451E64}" destId="{26EA99AB-056A-4B79-BEBF-4BEEF7B423C5}" srcOrd="1" destOrd="0" presId="urn:microsoft.com/office/officeart/2005/8/layout/list1"/>
    <dgm:cxn modelId="{6D6BE6B1-918D-42CA-8001-9AB53EBCD0E4}" type="presParOf" srcId="{8735333C-5FAE-4B9E-B5DD-030F9C155D3F}" destId="{614B3695-B5E1-4455-91AF-4EF5F644FC41}" srcOrd="5" destOrd="0" presId="urn:microsoft.com/office/officeart/2005/8/layout/list1"/>
    <dgm:cxn modelId="{8B3E2670-F015-48B7-A5B7-3B71332241AC}" type="presParOf" srcId="{8735333C-5FAE-4B9E-B5DD-030F9C155D3F}" destId="{D5656FC4-7B6C-46BB-939D-C78BCA434712}" srcOrd="6" destOrd="0" presId="urn:microsoft.com/office/officeart/2005/8/layout/list1"/>
    <dgm:cxn modelId="{29E562C5-8E5A-4554-B817-9973FCB5543F}" type="presParOf" srcId="{8735333C-5FAE-4B9E-B5DD-030F9C155D3F}" destId="{2AEEB564-268A-4B95-9E88-DDC5D779D20C}" srcOrd="7" destOrd="0" presId="urn:microsoft.com/office/officeart/2005/8/layout/list1"/>
    <dgm:cxn modelId="{7AD616E1-000A-4C4F-94F7-E54377C72753}" type="presParOf" srcId="{8735333C-5FAE-4B9E-B5DD-030F9C155D3F}" destId="{2B58FFFC-50D7-4AEB-B355-4F653271F3A5}" srcOrd="8" destOrd="0" presId="urn:microsoft.com/office/officeart/2005/8/layout/list1"/>
    <dgm:cxn modelId="{E4B588F3-C03F-4F60-A9AC-6AEBFFC44BE8}" type="presParOf" srcId="{2B58FFFC-50D7-4AEB-B355-4F653271F3A5}" destId="{B355E578-05F1-4647-B586-0110FFABC3C6}" srcOrd="0" destOrd="0" presId="urn:microsoft.com/office/officeart/2005/8/layout/list1"/>
    <dgm:cxn modelId="{84D5BCE5-AAC2-4F0B-ADA4-88F6F37F4874}" type="presParOf" srcId="{2B58FFFC-50D7-4AEB-B355-4F653271F3A5}" destId="{D0010EF2-6774-4EC4-BDE5-75A44C87B993}" srcOrd="1" destOrd="0" presId="urn:microsoft.com/office/officeart/2005/8/layout/list1"/>
    <dgm:cxn modelId="{41604F64-0CD6-4F95-847E-14DB27B51709}" type="presParOf" srcId="{8735333C-5FAE-4B9E-B5DD-030F9C155D3F}" destId="{673BE18B-8F10-4E1D-936C-0D23A8CC80AA}" srcOrd="9" destOrd="0" presId="urn:microsoft.com/office/officeart/2005/8/layout/list1"/>
    <dgm:cxn modelId="{AF2309EE-4127-40AC-815E-1323C9A47116}" type="presParOf" srcId="{8735333C-5FAE-4B9E-B5DD-030F9C155D3F}" destId="{42B17D28-A2C3-444F-8B57-E975EAE7CE9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58B1ED-31C4-46E5-91DB-4B096D64D73E}" type="doc">
      <dgm:prSet loTypeId="urn:microsoft.com/office/officeart/2005/8/layout/hProcess4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C15E50CB-3F54-4CFC-9C33-A81B24A2646C}">
      <dgm:prSet phldrT="[テキスト]"/>
      <dgm:spPr/>
      <dgm:t>
        <a:bodyPr/>
        <a:lstStyle/>
        <a:p>
          <a:r>
            <a:rPr kumimoji="1" lang="ja-JP" altLang="en-US" dirty="0"/>
            <a:t>まずは相談</a:t>
          </a:r>
        </a:p>
      </dgm:t>
    </dgm:pt>
    <dgm:pt modelId="{67C8E7B2-BA83-4F53-A65C-E3D1A7EA6513}" type="parTrans" cxnId="{80F25593-F7E2-41BF-AD77-84E6DE9B773A}">
      <dgm:prSet/>
      <dgm:spPr/>
      <dgm:t>
        <a:bodyPr/>
        <a:lstStyle/>
        <a:p>
          <a:endParaRPr kumimoji="1" lang="ja-JP" altLang="en-US"/>
        </a:p>
      </dgm:t>
    </dgm:pt>
    <dgm:pt modelId="{A5D4CA8A-9E90-4325-AD41-7025FA411404}" type="sibTrans" cxnId="{80F25593-F7E2-41BF-AD77-84E6DE9B773A}">
      <dgm:prSet/>
      <dgm:spPr/>
      <dgm:t>
        <a:bodyPr/>
        <a:lstStyle/>
        <a:p>
          <a:endParaRPr kumimoji="1" lang="ja-JP" altLang="en-US"/>
        </a:p>
      </dgm:t>
    </dgm:pt>
    <dgm:pt modelId="{0F790196-0FB0-4934-AF00-1D301681A0C8}">
      <dgm:prSet phldrT="[テキスト]"/>
      <dgm:spPr/>
      <dgm:t>
        <a:bodyPr/>
        <a:lstStyle/>
        <a:p>
          <a:r>
            <a:rPr kumimoji="1" lang="ja-JP" altLang="en-US" dirty="0"/>
            <a:t>気軽に相談してください。</a:t>
          </a:r>
        </a:p>
      </dgm:t>
    </dgm:pt>
    <dgm:pt modelId="{DE8F60E3-8E51-481B-B792-F49ADEFEB4CD}" type="parTrans" cxnId="{AEACB728-0FBC-4C25-A36F-834B207BCE25}">
      <dgm:prSet/>
      <dgm:spPr/>
      <dgm:t>
        <a:bodyPr/>
        <a:lstStyle/>
        <a:p>
          <a:endParaRPr kumimoji="1" lang="ja-JP" altLang="en-US"/>
        </a:p>
      </dgm:t>
    </dgm:pt>
    <dgm:pt modelId="{959F5E18-5DD9-4BB1-99C9-882953014232}" type="sibTrans" cxnId="{AEACB728-0FBC-4C25-A36F-834B207BCE25}">
      <dgm:prSet/>
      <dgm:spPr/>
      <dgm:t>
        <a:bodyPr/>
        <a:lstStyle/>
        <a:p>
          <a:endParaRPr kumimoji="1" lang="ja-JP" altLang="en-US"/>
        </a:p>
      </dgm:t>
    </dgm:pt>
    <dgm:pt modelId="{1EEDC13B-B5F3-4F89-A926-EF4E9EA7ECFF}">
      <dgm:prSet phldrT="[テキスト]"/>
      <dgm:spPr/>
      <dgm:t>
        <a:bodyPr/>
        <a:lstStyle/>
        <a:p>
          <a:r>
            <a:rPr kumimoji="1" lang="ja-JP" altLang="en-US" dirty="0"/>
            <a:t>担当者から返信</a:t>
          </a:r>
        </a:p>
      </dgm:t>
    </dgm:pt>
    <dgm:pt modelId="{373AFF08-B743-4B66-B5BE-E6AC64DD67BF}" type="parTrans" cxnId="{0D4F8838-6A52-4C4B-8263-63DA0701D933}">
      <dgm:prSet/>
      <dgm:spPr/>
      <dgm:t>
        <a:bodyPr/>
        <a:lstStyle/>
        <a:p>
          <a:endParaRPr kumimoji="1" lang="ja-JP" altLang="en-US"/>
        </a:p>
      </dgm:t>
    </dgm:pt>
    <dgm:pt modelId="{1C7A9519-4037-4726-A868-2221A95D2507}" type="sibTrans" cxnId="{0D4F8838-6A52-4C4B-8263-63DA0701D933}">
      <dgm:prSet/>
      <dgm:spPr/>
      <dgm:t>
        <a:bodyPr/>
        <a:lstStyle/>
        <a:p>
          <a:endParaRPr kumimoji="1" lang="ja-JP" altLang="en-US"/>
        </a:p>
      </dgm:t>
    </dgm:pt>
    <dgm:pt modelId="{A72FD6F5-6724-4D2B-923C-4FE4F298FFEA}">
      <dgm:prSet phldrT="[テキスト]"/>
      <dgm:spPr/>
      <dgm:t>
        <a:bodyPr/>
        <a:lstStyle/>
        <a:p>
          <a:r>
            <a:rPr kumimoji="1" lang="ja-JP" altLang="en-US" dirty="0"/>
            <a:t>困っていることを詳しく教えてください。</a:t>
          </a:r>
        </a:p>
      </dgm:t>
    </dgm:pt>
    <dgm:pt modelId="{C9336930-5EB8-4FF1-B4E3-307D878BF69C}" type="parTrans" cxnId="{23FD7670-0470-40BA-9E67-81F71D0A2BEF}">
      <dgm:prSet/>
      <dgm:spPr/>
      <dgm:t>
        <a:bodyPr/>
        <a:lstStyle/>
        <a:p>
          <a:endParaRPr kumimoji="1" lang="ja-JP" altLang="en-US"/>
        </a:p>
      </dgm:t>
    </dgm:pt>
    <dgm:pt modelId="{152ED13A-5345-42E4-B569-08534415B9FC}" type="sibTrans" cxnId="{23FD7670-0470-40BA-9E67-81F71D0A2BEF}">
      <dgm:prSet/>
      <dgm:spPr/>
      <dgm:t>
        <a:bodyPr/>
        <a:lstStyle/>
        <a:p>
          <a:endParaRPr kumimoji="1" lang="ja-JP" altLang="en-US"/>
        </a:p>
      </dgm:t>
    </dgm:pt>
    <dgm:pt modelId="{081BD965-9C3F-469E-9EB2-EF30CB85809B}">
      <dgm:prSet phldrT="[テキスト]"/>
      <dgm:spPr/>
      <dgm:t>
        <a:bodyPr/>
        <a:lstStyle/>
        <a:p>
          <a:r>
            <a:rPr kumimoji="1" lang="ja-JP" altLang="en-US" dirty="0"/>
            <a:t>面談日程の設定</a:t>
          </a:r>
        </a:p>
      </dgm:t>
    </dgm:pt>
    <dgm:pt modelId="{10419B56-2A91-4853-848F-5E5F93235D4F}" type="parTrans" cxnId="{602ADBE5-2FD6-4DA5-B513-7A9E33969C7C}">
      <dgm:prSet/>
      <dgm:spPr/>
      <dgm:t>
        <a:bodyPr/>
        <a:lstStyle/>
        <a:p>
          <a:endParaRPr kumimoji="1" lang="ja-JP" altLang="en-US"/>
        </a:p>
      </dgm:t>
    </dgm:pt>
    <dgm:pt modelId="{4994EF45-100C-4944-8CB8-590A866614C1}" type="sibTrans" cxnId="{602ADBE5-2FD6-4DA5-B513-7A9E33969C7C}">
      <dgm:prSet/>
      <dgm:spPr/>
      <dgm:t>
        <a:bodyPr/>
        <a:lstStyle/>
        <a:p>
          <a:endParaRPr kumimoji="1" lang="ja-JP" altLang="en-US"/>
        </a:p>
      </dgm:t>
    </dgm:pt>
    <dgm:pt modelId="{4A52DA26-70E2-4464-8159-0F32F4C0018E}">
      <dgm:prSet phldrT="[テキスト]"/>
      <dgm:spPr/>
      <dgm:t>
        <a:bodyPr/>
        <a:lstStyle/>
        <a:p>
          <a:r>
            <a:rPr kumimoji="1" lang="ja-JP" altLang="en-US" dirty="0"/>
            <a:t>都合が良い日を教えてください。</a:t>
          </a:r>
        </a:p>
      </dgm:t>
    </dgm:pt>
    <dgm:pt modelId="{4CD3C288-FF90-4597-A3AA-8CC2825245A7}" type="parTrans" cxnId="{6F5D5E96-1E1A-461F-A1C4-983D906DD822}">
      <dgm:prSet/>
      <dgm:spPr/>
      <dgm:t>
        <a:bodyPr/>
        <a:lstStyle/>
        <a:p>
          <a:endParaRPr kumimoji="1" lang="ja-JP" altLang="en-US"/>
        </a:p>
      </dgm:t>
    </dgm:pt>
    <dgm:pt modelId="{7DED9EFF-D504-423F-B465-CB794836590D}" type="sibTrans" cxnId="{6F5D5E96-1E1A-461F-A1C4-983D906DD822}">
      <dgm:prSet/>
      <dgm:spPr/>
      <dgm:t>
        <a:bodyPr/>
        <a:lstStyle/>
        <a:p>
          <a:endParaRPr kumimoji="1" lang="ja-JP" altLang="en-US"/>
        </a:p>
      </dgm:t>
    </dgm:pt>
    <dgm:pt modelId="{EA0913DF-7CE4-4F4F-AEA2-BCC12D896505}">
      <dgm:prSet phldrT="[テキスト]"/>
      <dgm:spPr/>
      <dgm:t>
        <a:bodyPr/>
        <a:lstStyle/>
        <a:p>
          <a:r>
            <a:rPr kumimoji="1" lang="ja-JP" altLang="en-US" dirty="0"/>
            <a:t>面談</a:t>
          </a:r>
        </a:p>
      </dgm:t>
    </dgm:pt>
    <dgm:pt modelId="{7B3724BC-4EE7-487B-B19F-EED856C3FF7F}" type="sibTrans" cxnId="{B859311E-3427-4974-819E-17F34A322AFF}">
      <dgm:prSet/>
      <dgm:spPr/>
      <dgm:t>
        <a:bodyPr/>
        <a:lstStyle/>
        <a:p>
          <a:endParaRPr kumimoji="1" lang="ja-JP" altLang="en-US"/>
        </a:p>
      </dgm:t>
    </dgm:pt>
    <dgm:pt modelId="{60C2E50E-E696-4808-BAC7-B0FC2BE76715}" type="parTrans" cxnId="{B859311E-3427-4974-819E-17F34A322AFF}">
      <dgm:prSet/>
      <dgm:spPr/>
      <dgm:t>
        <a:bodyPr/>
        <a:lstStyle/>
        <a:p>
          <a:endParaRPr kumimoji="1" lang="ja-JP" altLang="en-US"/>
        </a:p>
      </dgm:t>
    </dgm:pt>
    <dgm:pt modelId="{896E3965-3A09-49C4-94F2-9AC7B92FF496}">
      <dgm:prSet phldrT="[テキスト]"/>
      <dgm:spPr/>
      <dgm:t>
        <a:bodyPr/>
        <a:lstStyle/>
        <a:p>
          <a:r>
            <a:rPr kumimoji="1" lang="ja-JP" altLang="en-US" dirty="0"/>
            <a:t>わかりやすくサポートします。</a:t>
          </a:r>
        </a:p>
      </dgm:t>
    </dgm:pt>
    <dgm:pt modelId="{149FC3F7-C6A2-405D-9970-D3E98341A6EA}" type="parTrans" cxnId="{E2F906E7-F8C4-422D-983F-0B5BDF6A2068}">
      <dgm:prSet/>
      <dgm:spPr/>
      <dgm:t>
        <a:bodyPr/>
        <a:lstStyle/>
        <a:p>
          <a:endParaRPr kumimoji="1" lang="ja-JP" altLang="en-US"/>
        </a:p>
      </dgm:t>
    </dgm:pt>
    <dgm:pt modelId="{D8782D0E-75F0-49CE-9970-2111A355C67F}" type="sibTrans" cxnId="{E2F906E7-F8C4-422D-983F-0B5BDF6A2068}">
      <dgm:prSet/>
      <dgm:spPr/>
      <dgm:t>
        <a:bodyPr/>
        <a:lstStyle/>
        <a:p>
          <a:endParaRPr kumimoji="1" lang="ja-JP" altLang="en-US"/>
        </a:p>
      </dgm:t>
    </dgm:pt>
    <dgm:pt modelId="{7C3C1370-6B3A-4E74-A4FB-F93C9C5337E5}" type="pres">
      <dgm:prSet presAssocID="{4658B1ED-31C4-46E5-91DB-4B096D64D73E}" presName="Name0" presStyleCnt="0">
        <dgm:presLayoutVars>
          <dgm:dir/>
          <dgm:animLvl val="lvl"/>
          <dgm:resizeHandles val="exact"/>
        </dgm:presLayoutVars>
      </dgm:prSet>
      <dgm:spPr/>
    </dgm:pt>
    <dgm:pt modelId="{BF78D10B-CEE1-4BA4-8104-26062547F115}" type="pres">
      <dgm:prSet presAssocID="{4658B1ED-31C4-46E5-91DB-4B096D64D73E}" presName="tSp" presStyleCnt="0"/>
      <dgm:spPr/>
    </dgm:pt>
    <dgm:pt modelId="{2E85FD31-60C3-490D-BCD1-E38F6A4D1238}" type="pres">
      <dgm:prSet presAssocID="{4658B1ED-31C4-46E5-91DB-4B096D64D73E}" presName="bSp" presStyleCnt="0"/>
      <dgm:spPr/>
    </dgm:pt>
    <dgm:pt modelId="{85D5E9B2-02E9-48EF-B62D-A9583F51B6E7}" type="pres">
      <dgm:prSet presAssocID="{4658B1ED-31C4-46E5-91DB-4B096D64D73E}" presName="process" presStyleCnt="0"/>
      <dgm:spPr/>
    </dgm:pt>
    <dgm:pt modelId="{8567674C-0ADE-4198-AA1F-702FA44943BF}" type="pres">
      <dgm:prSet presAssocID="{C15E50CB-3F54-4CFC-9C33-A81B24A2646C}" presName="composite1" presStyleCnt="0"/>
      <dgm:spPr/>
    </dgm:pt>
    <dgm:pt modelId="{08658FEE-C325-4278-949B-65FA7062FEDE}" type="pres">
      <dgm:prSet presAssocID="{C15E50CB-3F54-4CFC-9C33-A81B24A2646C}" presName="dummyNode1" presStyleLbl="node1" presStyleIdx="0" presStyleCnt="4"/>
      <dgm:spPr/>
    </dgm:pt>
    <dgm:pt modelId="{68C01EE6-66BA-48FD-8C51-FB2DF5AFF258}" type="pres">
      <dgm:prSet presAssocID="{C15E50CB-3F54-4CFC-9C33-A81B24A2646C}" presName="childNode1" presStyleLbl="bgAcc1" presStyleIdx="0" presStyleCnt="4">
        <dgm:presLayoutVars>
          <dgm:bulletEnabled val="1"/>
        </dgm:presLayoutVars>
      </dgm:prSet>
      <dgm:spPr/>
    </dgm:pt>
    <dgm:pt modelId="{BB5B7B26-D8D8-4FB2-904A-8E0D1FA08416}" type="pres">
      <dgm:prSet presAssocID="{C15E50CB-3F54-4CFC-9C33-A81B24A2646C}" presName="childNode1tx" presStyleLbl="bgAcc1" presStyleIdx="0" presStyleCnt="4">
        <dgm:presLayoutVars>
          <dgm:bulletEnabled val="1"/>
        </dgm:presLayoutVars>
      </dgm:prSet>
      <dgm:spPr/>
    </dgm:pt>
    <dgm:pt modelId="{B6C315E3-1B73-444C-88EB-AD12D498055F}" type="pres">
      <dgm:prSet presAssocID="{C15E50CB-3F54-4CFC-9C33-A81B24A2646C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535B053D-F49A-476F-9BBA-5AF77926AB69}" type="pres">
      <dgm:prSet presAssocID="{C15E50CB-3F54-4CFC-9C33-A81B24A2646C}" presName="connSite1" presStyleCnt="0"/>
      <dgm:spPr/>
    </dgm:pt>
    <dgm:pt modelId="{8A709523-50E3-428F-9312-2E1F2EA09C7B}" type="pres">
      <dgm:prSet presAssocID="{A5D4CA8A-9E90-4325-AD41-7025FA411404}" presName="Name9" presStyleLbl="sibTrans2D1" presStyleIdx="0" presStyleCnt="3"/>
      <dgm:spPr/>
    </dgm:pt>
    <dgm:pt modelId="{463DFFFD-7F74-43D3-A7EF-1C517A9EE562}" type="pres">
      <dgm:prSet presAssocID="{1EEDC13B-B5F3-4F89-A926-EF4E9EA7ECFF}" presName="composite2" presStyleCnt="0"/>
      <dgm:spPr/>
    </dgm:pt>
    <dgm:pt modelId="{84B14D2B-0A0B-4D3E-B050-9F0FB5B55CAA}" type="pres">
      <dgm:prSet presAssocID="{1EEDC13B-B5F3-4F89-A926-EF4E9EA7ECFF}" presName="dummyNode2" presStyleLbl="node1" presStyleIdx="0" presStyleCnt="4"/>
      <dgm:spPr/>
    </dgm:pt>
    <dgm:pt modelId="{FF53EE86-2362-4220-B656-AC27327CDA4C}" type="pres">
      <dgm:prSet presAssocID="{1EEDC13B-B5F3-4F89-A926-EF4E9EA7ECFF}" presName="childNode2" presStyleLbl="bgAcc1" presStyleIdx="1" presStyleCnt="4">
        <dgm:presLayoutVars>
          <dgm:bulletEnabled val="1"/>
        </dgm:presLayoutVars>
      </dgm:prSet>
      <dgm:spPr/>
    </dgm:pt>
    <dgm:pt modelId="{AA9523BC-E633-48A9-99BD-26BBA75498FB}" type="pres">
      <dgm:prSet presAssocID="{1EEDC13B-B5F3-4F89-A926-EF4E9EA7ECFF}" presName="childNode2tx" presStyleLbl="bgAcc1" presStyleIdx="1" presStyleCnt="4">
        <dgm:presLayoutVars>
          <dgm:bulletEnabled val="1"/>
        </dgm:presLayoutVars>
      </dgm:prSet>
      <dgm:spPr/>
    </dgm:pt>
    <dgm:pt modelId="{AEF94ED6-2FEB-4E8A-BF06-011E26CE1505}" type="pres">
      <dgm:prSet presAssocID="{1EEDC13B-B5F3-4F89-A926-EF4E9EA7ECFF}" presName="parentNode2" presStyleLbl="node1" presStyleIdx="1" presStyleCnt="4" custScaleX="108223">
        <dgm:presLayoutVars>
          <dgm:chMax val="0"/>
          <dgm:bulletEnabled val="1"/>
        </dgm:presLayoutVars>
      </dgm:prSet>
      <dgm:spPr/>
    </dgm:pt>
    <dgm:pt modelId="{38F50C15-654C-4754-8FB7-ED90D5400791}" type="pres">
      <dgm:prSet presAssocID="{1EEDC13B-B5F3-4F89-A926-EF4E9EA7ECFF}" presName="connSite2" presStyleCnt="0"/>
      <dgm:spPr/>
    </dgm:pt>
    <dgm:pt modelId="{5337B205-0F5B-494D-A140-18C1D1B11856}" type="pres">
      <dgm:prSet presAssocID="{1C7A9519-4037-4726-A868-2221A95D2507}" presName="Name18" presStyleLbl="sibTrans2D1" presStyleIdx="1" presStyleCnt="3"/>
      <dgm:spPr/>
    </dgm:pt>
    <dgm:pt modelId="{E102DBA0-636B-4471-8C1C-E6FA7D05F397}" type="pres">
      <dgm:prSet presAssocID="{081BD965-9C3F-469E-9EB2-EF30CB85809B}" presName="composite1" presStyleCnt="0"/>
      <dgm:spPr/>
    </dgm:pt>
    <dgm:pt modelId="{338257FB-226E-4C7D-B217-63D6BB1C9740}" type="pres">
      <dgm:prSet presAssocID="{081BD965-9C3F-469E-9EB2-EF30CB85809B}" presName="dummyNode1" presStyleLbl="node1" presStyleIdx="1" presStyleCnt="4"/>
      <dgm:spPr/>
    </dgm:pt>
    <dgm:pt modelId="{2FD3BA3F-F186-4FE5-A018-1331BDCF7484}" type="pres">
      <dgm:prSet presAssocID="{081BD965-9C3F-469E-9EB2-EF30CB85809B}" presName="childNode1" presStyleLbl="bgAcc1" presStyleIdx="2" presStyleCnt="4">
        <dgm:presLayoutVars>
          <dgm:bulletEnabled val="1"/>
        </dgm:presLayoutVars>
      </dgm:prSet>
      <dgm:spPr/>
    </dgm:pt>
    <dgm:pt modelId="{2D0F2AB4-B2DA-4E9C-A8BA-3129622D2F25}" type="pres">
      <dgm:prSet presAssocID="{081BD965-9C3F-469E-9EB2-EF30CB85809B}" presName="childNode1tx" presStyleLbl="bgAcc1" presStyleIdx="2" presStyleCnt="4">
        <dgm:presLayoutVars>
          <dgm:bulletEnabled val="1"/>
        </dgm:presLayoutVars>
      </dgm:prSet>
      <dgm:spPr/>
    </dgm:pt>
    <dgm:pt modelId="{5B2C78FF-74A8-4907-A1F3-E1186F73949A}" type="pres">
      <dgm:prSet presAssocID="{081BD965-9C3F-469E-9EB2-EF30CB85809B}" presName="parentNode1" presStyleLbl="node1" presStyleIdx="2" presStyleCnt="4" custScaleX="100852">
        <dgm:presLayoutVars>
          <dgm:chMax val="1"/>
          <dgm:bulletEnabled val="1"/>
        </dgm:presLayoutVars>
      </dgm:prSet>
      <dgm:spPr/>
    </dgm:pt>
    <dgm:pt modelId="{93C3D63C-7AD0-4664-A185-4E3B8279186B}" type="pres">
      <dgm:prSet presAssocID="{081BD965-9C3F-469E-9EB2-EF30CB85809B}" presName="connSite1" presStyleCnt="0"/>
      <dgm:spPr/>
    </dgm:pt>
    <dgm:pt modelId="{08516CE2-399F-4E75-911C-7F596916548A}" type="pres">
      <dgm:prSet presAssocID="{4994EF45-100C-4944-8CB8-590A866614C1}" presName="Name9" presStyleLbl="sibTrans2D1" presStyleIdx="2" presStyleCnt="3"/>
      <dgm:spPr/>
    </dgm:pt>
    <dgm:pt modelId="{D8D35E04-8A90-44AB-A6BB-2DEE563239C7}" type="pres">
      <dgm:prSet presAssocID="{EA0913DF-7CE4-4F4F-AEA2-BCC12D896505}" presName="composite2" presStyleCnt="0"/>
      <dgm:spPr/>
    </dgm:pt>
    <dgm:pt modelId="{E0659191-A40C-48F7-9C83-F3325471EE1B}" type="pres">
      <dgm:prSet presAssocID="{EA0913DF-7CE4-4F4F-AEA2-BCC12D896505}" presName="dummyNode2" presStyleLbl="node1" presStyleIdx="2" presStyleCnt="4"/>
      <dgm:spPr/>
    </dgm:pt>
    <dgm:pt modelId="{F013AE59-4963-4E58-A00C-4847512F6E1C}" type="pres">
      <dgm:prSet presAssocID="{EA0913DF-7CE4-4F4F-AEA2-BCC12D896505}" presName="childNode2" presStyleLbl="bgAcc1" presStyleIdx="3" presStyleCnt="4">
        <dgm:presLayoutVars>
          <dgm:bulletEnabled val="1"/>
        </dgm:presLayoutVars>
      </dgm:prSet>
      <dgm:spPr/>
    </dgm:pt>
    <dgm:pt modelId="{F81006E3-5C60-438F-BF7D-BF94EC0FFF05}" type="pres">
      <dgm:prSet presAssocID="{EA0913DF-7CE4-4F4F-AEA2-BCC12D896505}" presName="childNode2tx" presStyleLbl="bgAcc1" presStyleIdx="3" presStyleCnt="4">
        <dgm:presLayoutVars>
          <dgm:bulletEnabled val="1"/>
        </dgm:presLayoutVars>
      </dgm:prSet>
      <dgm:spPr/>
    </dgm:pt>
    <dgm:pt modelId="{496F3D40-E231-466C-BABC-3DB7553CC1E2}" type="pres">
      <dgm:prSet presAssocID="{EA0913DF-7CE4-4F4F-AEA2-BCC12D896505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08876E8A-1635-4D9E-A1E9-C6E7BFAA0E01}" type="pres">
      <dgm:prSet presAssocID="{EA0913DF-7CE4-4F4F-AEA2-BCC12D896505}" presName="connSite2" presStyleCnt="0"/>
      <dgm:spPr/>
    </dgm:pt>
  </dgm:ptLst>
  <dgm:cxnLst>
    <dgm:cxn modelId="{67446B04-E599-4280-B59F-1658622EEB02}" type="presOf" srcId="{EA0913DF-7CE4-4F4F-AEA2-BCC12D896505}" destId="{496F3D40-E231-466C-BABC-3DB7553CC1E2}" srcOrd="0" destOrd="0" presId="urn:microsoft.com/office/officeart/2005/8/layout/hProcess4"/>
    <dgm:cxn modelId="{16EB3412-9212-4C03-8F50-2EE4E12B8D92}" type="presOf" srcId="{A72FD6F5-6724-4D2B-923C-4FE4F298FFEA}" destId="{FF53EE86-2362-4220-B656-AC27327CDA4C}" srcOrd="0" destOrd="0" presId="urn:microsoft.com/office/officeart/2005/8/layout/hProcess4"/>
    <dgm:cxn modelId="{4C8B4812-3271-44D0-B048-880F555522A3}" type="presOf" srcId="{081BD965-9C3F-469E-9EB2-EF30CB85809B}" destId="{5B2C78FF-74A8-4907-A1F3-E1186F73949A}" srcOrd="0" destOrd="0" presId="urn:microsoft.com/office/officeart/2005/8/layout/hProcess4"/>
    <dgm:cxn modelId="{FC3DD519-33E7-428F-A15B-A6213E2006B6}" type="presOf" srcId="{4994EF45-100C-4944-8CB8-590A866614C1}" destId="{08516CE2-399F-4E75-911C-7F596916548A}" srcOrd="0" destOrd="0" presId="urn:microsoft.com/office/officeart/2005/8/layout/hProcess4"/>
    <dgm:cxn modelId="{B859311E-3427-4974-819E-17F34A322AFF}" srcId="{4658B1ED-31C4-46E5-91DB-4B096D64D73E}" destId="{EA0913DF-7CE4-4F4F-AEA2-BCC12D896505}" srcOrd="3" destOrd="0" parTransId="{60C2E50E-E696-4808-BAC7-B0FC2BE76715}" sibTransId="{7B3724BC-4EE7-487B-B19F-EED856C3FF7F}"/>
    <dgm:cxn modelId="{20BF521E-C433-441C-9572-E3325A756D8C}" type="presOf" srcId="{A5D4CA8A-9E90-4325-AD41-7025FA411404}" destId="{8A709523-50E3-428F-9312-2E1F2EA09C7B}" srcOrd="0" destOrd="0" presId="urn:microsoft.com/office/officeart/2005/8/layout/hProcess4"/>
    <dgm:cxn modelId="{AEACB728-0FBC-4C25-A36F-834B207BCE25}" srcId="{C15E50CB-3F54-4CFC-9C33-A81B24A2646C}" destId="{0F790196-0FB0-4934-AF00-1D301681A0C8}" srcOrd="0" destOrd="0" parTransId="{DE8F60E3-8E51-481B-B792-F49ADEFEB4CD}" sibTransId="{959F5E18-5DD9-4BB1-99C9-882953014232}"/>
    <dgm:cxn modelId="{0D4F8838-6A52-4C4B-8263-63DA0701D933}" srcId="{4658B1ED-31C4-46E5-91DB-4B096D64D73E}" destId="{1EEDC13B-B5F3-4F89-A926-EF4E9EA7ECFF}" srcOrd="1" destOrd="0" parTransId="{373AFF08-B743-4B66-B5BE-E6AC64DD67BF}" sibTransId="{1C7A9519-4037-4726-A868-2221A95D2507}"/>
    <dgm:cxn modelId="{6020754E-DF51-4A31-A333-51C8E81A840B}" type="presOf" srcId="{1C7A9519-4037-4726-A868-2221A95D2507}" destId="{5337B205-0F5B-494D-A140-18C1D1B11856}" srcOrd="0" destOrd="0" presId="urn:microsoft.com/office/officeart/2005/8/layout/hProcess4"/>
    <dgm:cxn modelId="{A5357E4E-9155-4754-8A67-0644EFC8972E}" type="presOf" srcId="{4658B1ED-31C4-46E5-91DB-4B096D64D73E}" destId="{7C3C1370-6B3A-4E74-A4FB-F93C9C5337E5}" srcOrd="0" destOrd="0" presId="urn:microsoft.com/office/officeart/2005/8/layout/hProcess4"/>
    <dgm:cxn modelId="{23FD7670-0470-40BA-9E67-81F71D0A2BEF}" srcId="{1EEDC13B-B5F3-4F89-A926-EF4E9EA7ECFF}" destId="{A72FD6F5-6724-4D2B-923C-4FE4F298FFEA}" srcOrd="0" destOrd="0" parTransId="{C9336930-5EB8-4FF1-B4E3-307D878BF69C}" sibTransId="{152ED13A-5345-42E4-B569-08534415B9FC}"/>
    <dgm:cxn modelId="{A4918471-A4BB-4B32-A4B0-B848B4C328A4}" type="presOf" srcId="{0F790196-0FB0-4934-AF00-1D301681A0C8}" destId="{BB5B7B26-D8D8-4FB2-904A-8E0D1FA08416}" srcOrd="1" destOrd="0" presId="urn:microsoft.com/office/officeart/2005/8/layout/hProcess4"/>
    <dgm:cxn modelId="{C4957876-66BD-4E58-9F00-8ACFDEB1D085}" type="presOf" srcId="{896E3965-3A09-49C4-94F2-9AC7B92FF496}" destId="{F013AE59-4963-4E58-A00C-4847512F6E1C}" srcOrd="0" destOrd="0" presId="urn:microsoft.com/office/officeart/2005/8/layout/hProcess4"/>
    <dgm:cxn modelId="{B756C67D-EAB3-4B11-87FD-CAF8E08D322E}" type="presOf" srcId="{896E3965-3A09-49C4-94F2-9AC7B92FF496}" destId="{F81006E3-5C60-438F-BF7D-BF94EC0FFF05}" srcOrd="1" destOrd="0" presId="urn:microsoft.com/office/officeart/2005/8/layout/hProcess4"/>
    <dgm:cxn modelId="{80F25593-F7E2-41BF-AD77-84E6DE9B773A}" srcId="{4658B1ED-31C4-46E5-91DB-4B096D64D73E}" destId="{C15E50CB-3F54-4CFC-9C33-A81B24A2646C}" srcOrd="0" destOrd="0" parTransId="{67C8E7B2-BA83-4F53-A65C-E3D1A7EA6513}" sibTransId="{A5D4CA8A-9E90-4325-AD41-7025FA411404}"/>
    <dgm:cxn modelId="{6F5D5E96-1E1A-461F-A1C4-983D906DD822}" srcId="{081BD965-9C3F-469E-9EB2-EF30CB85809B}" destId="{4A52DA26-70E2-4464-8159-0F32F4C0018E}" srcOrd="0" destOrd="0" parTransId="{4CD3C288-FF90-4597-A3AA-8CC2825245A7}" sibTransId="{7DED9EFF-D504-423F-B465-CB794836590D}"/>
    <dgm:cxn modelId="{512276A9-B962-47E6-9F9E-7320123869A2}" type="presOf" srcId="{A72FD6F5-6724-4D2B-923C-4FE4F298FFEA}" destId="{AA9523BC-E633-48A9-99BD-26BBA75498FB}" srcOrd="1" destOrd="0" presId="urn:microsoft.com/office/officeart/2005/8/layout/hProcess4"/>
    <dgm:cxn modelId="{354F17AE-E5CE-40E0-B08A-C599E797E23D}" type="presOf" srcId="{1EEDC13B-B5F3-4F89-A926-EF4E9EA7ECFF}" destId="{AEF94ED6-2FEB-4E8A-BF06-011E26CE1505}" srcOrd="0" destOrd="0" presId="urn:microsoft.com/office/officeart/2005/8/layout/hProcess4"/>
    <dgm:cxn modelId="{A0ACD1C0-0894-4A6B-9ED7-5650E0A3B129}" type="presOf" srcId="{4A52DA26-70E2-4464-8159-0F32F4C0018E}" destId="{2D0F2AB4-B2DA-4E9C-A8BA-3129622D2F25}" srcOrd="1" destOrd="0" presId="urn:microsoft.com/office/officeart/2005/8/layout/hProcess4"/>
    <dgm:cxn modelId="{A03EAEE5-C6F0-4E11-B8BD-60F5ECC48CF3}" type="presOf" srcId="{C15E50CB-3F54-4CFC-9C33-A81B24A2646C}" destId="{B6C315E3-1B73-444C-88EB-AD12D498055F}" srcOrd="0" destOrd="0" presId="urn:microsoft.com/office/officeart/2005/8/layout/hProcess4"/>
    <dgm:cxn modelId="{602ADBE5-2FD6-4DA5-B513-7A9E33969C7C}" srcId="{4658B1ED-31C4-46E5-91DB-4B096D64D73E}" destId="{081BD965-9C3F-469E-9EB2-EF30CB85809B}" srcOrd="2" destOrd="0" parTransId="{10419B56-2A91-4853-848F-5E5F93235D4F}" sibTransId="{4994EF45-100C-4944-8CB8-590A866614C1}"/>
    <dgm:cxn modelId="{E2F906E7-F8C4-422D-983F-0B5BDF6A2068}" srcId="{EA0913DF-7CE4-4F4F-AEA2-BCC12D896505}" destId="{896E3965-3A09-49C4-94F2-9AC7B92FF496}" srcOrd="0" destOrd="0" parTransId="{149FC3F7-C6A2-405D-9970-D3E98341A6EA}" sibTransId="{D8782D0E-75F0-49CE-9970-2111A355C67F}"/>
    <dgm:cxn modelId="{82AE25E7-B3E6-4A2F-BE4B-3988E29BA073}" type="presOf" srcId="{0F790196-0FB0-4934-AF00-1D301681A0C8}" destId="{68C01EE6-66BA-48FD-8C51-FB2DF5AFF258}" srcOrd="0" destOrd="0" presId="urn:microsoft.com/office/officeart/2005/8/layout/hProcess4"/>
    <dgm:cxn modelId="{F54A89F7-500F-499C-A474-E29AAB3AE845}" type="presOf" srcId="{4A52DA26-70E2-4464-8159-0F32F4C0018E}" destId="{2FD3BA3F-F186-4FE5-A018-1331BDCF7484}" srcOrd="0" destOrd="0" presId="urn:microsoft.com/office/officeart/2005/8/layout/hProcess4"/>
    <dgm:cxn modelId="{EC8B7DAF-BE2C-440B-8B03-E0FA472E474D}" type="presParOf" srcId="{7C3C1370-6B3A-4E74-A4FB-F93C9C5337E5}" destId="{BF78D10B-CEE1-4BA4-8104-26062547F115}" srcOrd="0" destOrd="0" presId="urn:microsoft.com/office/officeart/2005/8/layout/hProcess4"/>
    <dgm:cxn modelId="{9EE841FE-80F1-4F09-9F95-15257EEB7C51}" type="presParOf" srcId="{7C3C1370-6B3A-4E74-A4FB-F93C9C5337E5}" destId="{2E85FD31-60C3-490D-BCD1-E38F6A4D1238}" srcOrd="1" destOrd="0" presId="urn:microsoft.com/office/officeart/2005/8/layout/hProcess4"/>
    <dgm:cxn modelId="{CA64B820-FFDA-4FF2-B310-C561EC616135}" type="presParOf" srcId="{7C3C1370-6B3A-4E74-A4FB-F93C9C5337E5}" destId="{85D5E9B2-02E9-48EF-B62D-A9583F51B6E7}" srcOrd="2" destOrd="0" presId="urn:microsoft.com/office/officeart/2005/8/layout/hProcess4"/>
    <dgm:cxn modelId="{A10C6B5B-5497-4BF3-BD4A-EA5BA1670C7E}" type="presParOf" srcId="{85D5E9B2-02E9-48EF-B62D-A9583F51B6E7}" destId="{8567674C-0ADE-4198-AA1F-702FA44943BF}" srcOrd="0" destOrd="0" presId="urn:microsoft.com/office/officeart/2005/8/layout/hProcess4"/>
    <dgm:cxn modelId="{34A5499B-79BD-4719-9C55-5CDBE4EBD2C1}" type="presParOf" srcId="{8567674C-0ADE-4198-AA1F-702FA44943BF}" destId="{08658FEE-C325-4278-949B-65FA7062FEDE}" srcOrd="0" destOrd="0" presId="urn:microsoft.com/office/officeart/2005/8/layout/hProcess4"/>
    <dgm:cxn modelId="{CCFF044D-68AD-4C5E-A141-BF967DDA1AE1}" type="presParOf" srcId="{8567674C-0ADE-4198-AA1F-702FA44943BF}" destId="{68C01EE6-66BA-48FD-8C51-FB2DF5AFF258}" srcOrd="1" destOrd="0" presId="urn:microsoft.com/office/officeart/2005/8/layout/hProcess4"/>
    <dgm:cxn modelId="{C4FDD6E2-6BC7-4CC7-9F4C-1C356FFE0550}" type="presParOf" srcId="{8567674C-0ADE-4198-AA1F-702FA44943BF}" destId="{BB5B7B26-D8D8-4FB2-904A-8E0D1FA08416}" srcOrd="2" destOrd="0" presId="urn:microsoft.com/office/officeart/2005/8/layout/hProcess4"/>
    <dgm:cxn modelId="{8BB52C86-B478-488A-AFA1-C0C4DEA47E7C}" type="presParOf" srcId="{8567674C-0ADE-4198-AA1F-702FA44943BF}" destId="{B6C315E3-1B73-444C-88EB-AD12D498055F}" srcOrd="3" destOrd="0" presId="urn:microsoft.com/office/officeart/2005/8/layout/hProcess4"/>
    <dgm:cxn modelId="{0B8EB394-B43C-4A63-9F8F-5692E5E26965}" type="presParOf" srcId="{8567674C-0ADE-4198-AA1F-702FA44943BF}" destId="{535B053D-F49A-476F-9BBA-5AF77926AB69}" srcOrd="4" destOrd="0" presId="urn:microsoft.com/office/officeart/2005/8/layout/hProcess4"/>
    <dgm:cxn modelId="{1A9F4465-40FB-4F71-B6C5-EDF449E195E9}" type="presParOf" srcId="{85D5E9B2-02E9-48EF-B62D-A9583F51B6E7}" destId="{8A709523-50E3-428F-9312-2E1F2EA09C7B}" srcOrd="1" destOrd="0" presId="urn:microsoft.com/office/officeart/2005/8/layout/hProcess4"/>
    <dgm:cxn modelId="{08914622-694F-4296-8834-9C03A1E12994}" type="presParOf" srcId="{85D5E9B2-02E9-48EF-B62D-A9583F51B6E7}" destId="{463DFFFD-7F74-43D3-A7EF-1C517A9EE562}" srcOrd="2" destOrd="0" presId="urn:microsoft.com/office/officeart/2005/8/layout/hProcess4"/>
    <dgm:cxn modelId="{8F09B5A2-85D2-41B1-B6A9-5CE7022BF0B8}" type="presParOf" srcId="{463DFFFD-7F74-43D3-A7EF-1C517A9EE562}" destId="{84B14D2B-0A0B-4D3E-B050-9F0FB5B55CAA}" srcOrd="0" destOrd="0" presId="urn:microsoft.com/office/officeart/2005/8/layout/hProcess4"/>
    <dgm:cxn modelId="{26FADD7C-42E0-4EA4-AAB3-B50D5D5801EB}" type="presParOf" srcId="{463DFFFD-7F74-43D3-A7EF-1C517A9EE562}" destId="{FF53EE86-2362-4220-B656-AC27327CDA4C}" srcOrd="1" destOrd="0" presId="urn:microsoft.com/office/officeart/2005/8/layout/hProcess4"/>
    <dgm:cxn modelId="{143C17E8-E52C-41C4-9F0E-5A3737DDC77E}" type="presParOf" srcId="{463DFFFD-7F74-43D3-A7EF-1C517A9EE562}" destId="{AA9523BC-E633-48A9-99BD-26BBA75498FB}" srcOrd="2" destOrd="0" presId="urn:microsoft.com/office/officeart/2005/8/layout/hProcess4"/>
    <dgm:cxn modelId="{3512A6AA-9F16-45A0-949F-5E61635B9E58}" type="presParOf" srcId="{463DFFFD-7F74-43D3-A7EF-1C517A9EE562}" destId="{AEF94ED6-2FEB-4E8A-BF06-011E26CE1505}" srcOrd="3" destOrd="0" presId="urn:microsoft.com/office/officeart/2005/8/layout/hProcess4"/>
    <dgm:cxn modelId="{57E0C5DD-74B2-418E-A169-2F3820E628BE}" type="presParOf" srcId="{463DFFFD-7F74-43D3-A7EF-1C517A9EE562}" destId="{38F50C15-654C-4754-8FB7-ED90D5400791}" srcOrd="4" destOrd="0" presId="urn:microsoft.com/office/officeart/2005/8/layout/hProcess4"/>
    <dgm:cxn modelId="{CA78D463-7FAD-4645-BE1F-5115A0041255}" type="presParOf" srcId="{85D5E9B2-02E9-48EF-B62D-A9583F51B6E7}" destId="{5337B205-0F5B-494D-A140-18C1D1B11856}" srcOrd="3" destOrd="0" presId="urn:microsoft.com/office/officeart/2005/8/layout/hProcess4"/>
    <dgm:cxn modelId="{5BFB0429-C965-4CC2-92FB-2DEEC54F3DE8}" type="presParOf" srcId="{85D5E9B2-02E9-48EF-B62D-A9583F51B6E7}" destId="{E102DBA0-636B-4471-8C1C-E6FA7D05F397}" srcOrd="4" destOrd="0" presId="urn:microsoft.com/office/officeart/2005/8/layout/hProcess4"/>
    <dgm:cxn modelId="{A87A850F-F722-40FF-B6C1-D78C8CEBD987}" type="presParOf" srcId="{E102DBA0-636B-4471-8C1C-E6FA7D05F397}" destId="{338257FB-226E-4C7D-B217-63D6BB1C9740}" srcOrd="0" destOrd="0" presId="urn:microsoft.com/office/officeart/2005/8/layout/hProcess4"/>
    <dgm:cxn modelId="{AAA7C6A2-69EE-4898-8F3D-D90A26A6506E}" type="presParOf" srcId="{E102DBA0-636B-4471-8C1C-E6FA7D05F397}" destId="{2FD3BA3F-F186-4FE5-A018-1331BDCF7484}" srcOrd="1" destOrd="0" presId="urn:microsoft.com/office/officeart/2005/8/layout/hProcess4"/>
    <dgm:cxn modelId="{2E8B8011-1053-4E40-A983-149707335E69}" type="presParOf" srcId="{E102DBA0-636B-4471-8C1C-E6FA7D05F397}" destId="{2D0F2AB4-B2DA-4E9C-A8BA-3129622D2F25}" srcOrd="2" destOrd="0" presId="urn:microsoft.com/office/officeart/2005/8/layout/hProcess4"/>
    <dgm:cxn modelId="{3B182D16-0291-440C-91C4-89CC1766103A}" type="presParOf" srcId="{E102DBA0-636B-4471-8C1C-E6FA7D05F397}" destId="{5B2C78FF-74A8-4907-A1F3-E1186F73949A}" srcOrd="3" destOrd="0" presId="urn:microsoft.com/office/officeart/2005/8/layout/hProcess4"/>
    <dgm:cxn modelId="{61D36976-8908-4EB6-B1E3-EBFAF3352529}" type="presParOf" srcId="{E102DBA0-636B-4471-8C1C-E6FA7D05F397}" destId="{93C3D63C-7AD0-4664-A185-4E3B8279186B}" srcOrd="4" destOrd="0" presId="urn:microsoft.com/office/officeart/2005/8/layout/hProcess4"/>
    <dgm:cxn modelId="{59B48CAC-3DCB-44B4-A443-53C306365173}" type="presParOf" srcId="{85D5E9B2-02E9-48EF-B62D-A9583F51B6E7}" destId="{08516CE2-399F-4E75-911C-7F596916548A}" srcOrd="5" destOrd="0" presId="urn:microsoft.com/office/officeart/2005/8/layout/hProcess4"/>
    <dgm:cxn modelId="{2408BAE8-DA97-4A69-93E7-160F2BCC0978}" type="presParOf" srcId="{85D5E9B2-02E9-48EF-B62D-A9583F51B6E7}" destId="{D8D35E04-8A90-44AB-A6BB-2DEE563239C7}" srcOrd="6" destOrd="0" presId="urn:microsoft.com/office/officeart/2005/8/layout/hProcess4"/>
    <dgm:cxn modelId="{F36ED8D6-0BEF-42E2-BD53-80789B9BF6DA}" type="presParOf" srcId="{D8D35E04-8A90-44AB-A6BB-2DEE563239C7}" destId="{E0659191-A40C-48F7-9C83-F3325471EE1B}" srcOrd="0" destOrd="0" presId="urn:microsoft.com/office/officeart/2005/8/layout/hProcess4"/>
    <dgm:cxn modelId="{48231620-64FB-431E-848E-ECD2AA2DD6A8}" type="presParOf" srcId="{D8D35E04-8A90-44AB-A6BB-2DEE563239C7}" destId="{F013AE59-4963-4E58-A00C-4847512F6E1C}" srcOrd="1" destOrd="0" presId="urn:microsoft.com/office/officeart/2005/8/layout/hProcess4"/>
    <dgm:cxn modelId="{062EE9D7-C35D-43C0-8D96-15F6E3382BF6}" type="presParOf" srcId="{D8D35E04-8A90-44AB-A6BB-2DEE563239C7}" destId="{F81006E3-5C60-438F-BF7D-BF94EC0FFF05}" srcOrd="2" destOrd="0" presId="urn:microsoft.com/office/officeart/2005/8/layout/hProcess4"/>
    <dgm:cxn modelId="{0FAA83D1-8EBE-427B-B6DB-FE86F91CD804}" type="presParOf" srcId="{D8D35E04-8A90-44AB-A6BB-2DEE563239C7}" destId="{496F3D40-E231-466C-BABC-3DB7553CC1E2}" srcOrd="3" destOrd="0" presId="urn:microsoft.com/office/officeart/2005/8/layout/hProcess4"/>
    <dgm:cxn modelId="{3BF7448A-D796-410F-90EA-D2DA5E7A487D}" type="presParOf" srcId="{D8D35E04-8A90-44AB-A6BB-2DEE563239C7}" destId="{08876E8A-1635-4D9E-A1E9-C6E7BFAA0E0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CD5A68-F8DE-4BA4-A95A-E21C99214B9C}">
      <dsp:nvSpPr>
        <dsp:cNvPr id="0" name=""/>
        <dsp:cNvSpPr/>
      </dsp:nvSpPr>
      <dsp:spPr>
        <a:xfrm>
          <a:off x="0" y="307021"/>
          <a:ext cx="8596668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7197" tIns="374904" rIns="66719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800" kern="1200" dirty="0"/>
            <a:t>この仕事って何をするんだろうなどの不安を解消します。</a:t>
          </a:r>
          <a:endParaRPr lang="ja-JP" sz="1800" kern="1200" dirty="0"/>
        </a:p>
      </dsp:txBody>
      <dsp:txXfrm>
        <a:off x="0" y="307021"/>
        <a:ext cx="8596668" cy="935550"/>
      </dsp:txXfrm>
    </dsp:sp>
    <dsp:sp modelId="{20FB84DD-70D8-4B1E-AA49-ECA30307FD01}">
      <dsp:nvSpPr>
        <dsp:cNvPr id="0" name=""/>
        <dsp:cNvSpPr/>
      </dsp:nvSpPr>
      <dsp:spPr>
        <a:xfrm>
          <a:off x="429833" y="41341"/>
          <a:ext cx="6017667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454" tIns="0" rIns="22745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800" kern="1200"/>
            <a:t>就活の相談</a:t>
          </a:r>
          <a:endParaRPr lang="ja-JP" sz="1800" kern="1200"/>
        </a:p>
      </dsp:txBody>
      <dsp:txXfrm>
        <a:off x="455772" y="67280"/>
        <a:ext cx="5965789" cy="479482"/>
      </dsp:txXfrm>
    </dsp:sp>
    <dsp:sp modelId="{D5656FC4-7B6C-46BB-939D-C78BCA434712}">
      <dsp:nvSpPr>
        <dsp:cNvPr id="0" name=""/>
        <dsp:cNvSpPr/>
      </dsp:nvSpPr>
      <dsp:spPr>
        <a:xfrm>
          <a:off x="0" y="1605451"/>
          <a:ext cx="8596668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7197" tIns="374904" rIns="66719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800" kern="1200"/>
            <a:t>履歴書やエントリーシートの書き方をお手伝いします。</a:t>
          </a:r>
          <a:endParaRPr lang="ja-JP" sz="1800" kern="1200"/>
        </a:p>
      </dsp:txBody>
      <dsp:txXfrm>
        <a:off x="0" y="1605451"/>
        <a:ext cx="8596668" cy="935550"/>
      </dsp:txXfrm>
    </dsp:sp>
    <dsp:sp modelId="{26EA99AB-056A-4B79-BEBF-4BEEF7B423C5}">
      <dsp:nvSpPr>
        <dsp:cNvPr id="0" name=""/>
        <dsp:cNvSpPr/>
      </dsp:nvSpPr>
      <dsp:spPr>
        <a:xfrm>
          <a:off x="429833" y="1339771"/>
          <a:ext cx="6017667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454" tIns="0" rIns="22745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800" kern="1200"/>
            <a:t>書類作成のサポート</a:t>
          </a:r>
          <a:endParaRPr lang="ja-JP" sz="1800" kern="1200"/>
        </a:p>
      </dsp:txBody>
      <dsp:txXfrm>
        <a:off x="455772" y="1365710"/>
        <a:ext cx="5965789" cy="479482"/>
      </dsp:txXfrm>
    </dsp:sp>
    <dsp:sp modelId="{42B17D28-A2C3-444F-8B57-E975EAE7CE9E}">
      <dsp:nvSpPr>
        <dsp:cNvPr id="0" name=""/>
        <dsp:cNvSpPr/>
      </dsp:nvSpPr>
      <dsp:spPr>
        <a:xfrm>
          <a:off x="0" y="2903881"/>
          <a:ext cx="8596668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7197" tIns="374904" rIns="66719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800" kern="1200"/>
            <a:t>会社の事業内容をわかりやすく説明します。</a:t>
          </a:r>
          <a:endParaRPr lang="ja-JP" sz="1800" kern="1200"/>
        </a:p>
      </dsp:txBody>
      <dsp:txXfrm>
        <a:off x="0" y="2903881"/>
        <a:ext cx="8596668" cy="935550"/>
      </dsp:txXfrm>
    </dsp:sp>
    <dsp:sp modelId="{D0010EF2-6774-4EC4-BDE5-75A44C87B993}">
      <dsp:nvSpPr>
        <dsp:cNvPr id="0" name=""/>
        <dsp:cNvSpPr/>
      </dsp:nvSpPr>
      <dsp:spPr>
        <a:xfrm>
          <a:off x="429833" y="2638201"/>
          <a:ext cx="6017667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454" tIns="0" rIns="22745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800" kern="1200"/>
            <a:t>求人情報の紹介</a:t>
          </a:r>
          <a:endParaRPr lang="ja-JP" sz="1800" kern="1200"/>
        </a:p>
      </dsp:txBody>
      <dsp:txXfrm>
        <a:off x="455772" y="2664140"/>
        <a:ext cx="5965789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01EE6-66BA-48FD-8C51-FB2DF5AFF258}">
      <dsp:nvSpPr>
        <dsp:cNvPr id="0" name=""/>
        <dsp:cNvSpPr/>
      </dsp:nvSpPr>
      <dsp:spPr>
        <a:xfrm>
          <a:off x="4681" y="1238648"/>
          <a:ext cx="1702419" cy="140414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 dirty="0"/>
            <a:t>気軽に相談してください。</a:t>
          </a:r>
        </a:p>
      </dsp:txBody>
      <dsp:txXfrm>
        <a:off x="36994" y="1270961"/>
        <a:ext cx="1637793" cy="1038626"/>
      </dsp:txXfrm>
    </dsp:sp>
    <dsp:sp modelId="{8A709523-50E3-428F-9312-2E1F2EA09C7B}">
      <dsp:nvSpPr>
        <dsp:cNvPr id="0" name=""/>
        <dsp:cNvSpPr/>
      </dsp:nvSpPr>
      <dsp:spPr>
        <a:xfrm>
          <a:off x="950713" y="1534700"/>
          <a:ext cx="1934136" cy="1934136"/>
        </a:xfrm>
        <a:prstGeom prst="leftCircularArrow">
          <a:avLst>
            <a:gd name="adj1" fmla="val 3445"/>
            <a:gd name="adj2" fmla="val 426935"/>
            <a:gd name="adj3" fmla="val 2202446"/>
            <a:gd name="adj4" fmla="val 9024489"/>
            <a:gd name="adj5" fmla="val 402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C315E3-1B73-444C-88EB-AD12D498055F}">
      <dsp:nvSpPr>
        <dsp:cNvPr id="0" name=""/>
        <dsp:cNvSpPr/>
      </dsp:nvSpPr>
      <dsp:spPr>
        <a:xfrm>
          <a:off x="382997" y="2341901"/>
          <a:ext cx="1513261" cy="6017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まずは相談</a:t>
          </a:r>
        </a:p>
      </dsp:txBody>
      <dsp:txXfrm>
        <a:off x="400622" y="2359526"/>
        <a:ext cx="1478011" cy="566524"/>
      </dsp:txXfrm>
    </dsp:sp>
    <dsp:sp modelId="{FF53EE86-2362-4220-B656-AC27327CDA4C}">
      <dsp:nvSpPr>
        <dsp:cNvPr id="0" name=""/>
        <dsp:cNvSpPr/>
      </dsp:nvSpPr>
      <dsp:spPr>
        <a:xfrm>
          <a:off x="2213584" y="1238648"/>
          <a:ext cx="1702419" cy="140414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 dirty="0"/>
            <a:t>困っていることを詳しく教えてください。</a:t>
          </a:r>
        </a:p>
      </dsp:txBody>
      <dsp:txXfrm>
        <a:off x="2245897" y="1571848"/>
        <a:ext cx="1637793" cy="1038626"/>
      </dsp:txXfrm>
    </dsp:sp>
    <dsp:sp modelId="{5337B205-0F5B-494D-A140-18C1D1B11856}">
      <dsp:nvSpPr>
        <dsp:cNvPr id="0" name=""/>
        <dsp:cNvSpPr/>
      </dsp:nvSpPr>
      <dsp:spPr>
        <a:xfrm>
          <a:off x="3140762" y="339435"/>
          <a:ext cx="2223218" cy="2223218"/>
        </a:xfrm>
        <a:prstGeom prst="circularArrow">
          <a:avLst>
            <a:gd name="adj1" fmla="val 2997"/>
            <a:gd name="adj2" fmla="val 367504"/>
            <a:gd name="adj3" fmla="val 19456985"/>
            <a:gd name="adj4" fmla="val 12575511"/>
            <a:gd name="adj5" fmla="val 349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94ED6-2FEB-4E8A-BF06-011E26CE1505}">
      <dsp:nvSpPr>
        <dsp:cNvPr id="0" name=""/>
        <dsp:cNvSpPr/>
      </dsp:nvSpPr>
      <dsp:spPr>
        <a:xfrm>
          <a:off x="2529681" y="937761"/>
          <a:ext cx="1637697" cy="6017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担当者から返信</a:t>
          </a:r>
        </a:p>
      </dsp:txBody>
      <dsp:txXfrm>
        <a:off x="2547306" y="955386"/>
        <a:ext cx="1602447" cy="566524"/>
      </dsp:txXfrm>
    </dsp:sp>
    <dsp:sp modelId="{2FD3BA3F-F186-4FE5-A018-1331BDCF7484}">
      <dsp:nvSpPr>
        <dsp:cNvPr id="0" name=""/>
        <dsp:cNvSpPr/>
      </dsp:nvSpPr>
      <dsp:spPr>
        <a:xfrm>
          <a:off x="4484704" y="1238648"/>
          <a:ext cx="1702419" cy="140414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 dirty="0"/>
            <a:t>都合が良い日を教えてください。</a:t>
          </a:r>
        </a:p>
      </dsp:txBody>
      <dsp:txXfrm>
        <a:off x="4517017" y="1270961"/>
        <a:ext cx="1637793" cy="1038626"/>
      </dsp:txXfrm>
    </dsp:sp>
    <dsp:sp modelId="{08516CE2-399F-4E75-911C-7F596916548A}">
      <dsp:nvSpPr>
        <dsp:cNvPr id="0" name=""/>
        <dsp:cNvSpPr/>
      </dsp:nvSpPr>
      <dsp:spPr>
        <a:xfrm>
          <a:off x="5430252" y="1529163"/>
          <a:ext cx="1941550" cy="1941550"/>
        </a:xfrm>
        <a:prstGeom prst="leftCircularArrow">
          <a:avLst>
            <a:gd name="adj1" fmla="val 3432"/>
            <a:gd name="adj2" fmla="val 425172"/>
            <a:gd name="adj3" fmla="val 2200682"/>
            <a:gd name="adj4" fmla="val 9024489"/>
            <a:gd name="adj5" fmla="val 400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C78FF-74A8-4907-A1F3-E1186F73949A}">
      <dsp:nvSpPr>
        <dsp:cNvPr id="0" name=""/>
        <dsp:cNvSpPr/>
      </dsp:nvSpPr>
      <dsp:spPr>
        <a:xfrm>
          <a:off x="4856573" y="2341901"/>
          <a:ext cx="1526154" cy="6017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/>
            <a:t>面談日程の設定</a:t>
          </a:r>
        </a:p>
      </dsp:txBody>
      <dsp:txXfrm>
        <a:off x="4874198" y="2359526"/>
        <a:ext cx="1490904" cy="566524"/>
      </dsp:txXfrm>
    </dsp:sp>
    <dsp:sp modelId="{F013AE59-4963-4E58-A00C-4847512F6E1C}">
      <dsp:nvSpPr>
        <dsp:cNvPr id="0" name=""/>
        <dsp:cNvSpPr/>
      </dsp:nvSpPr>
      <dsp:spPr>
        <a:xfrm>
          <a:off x="6700052" y="1238648"/>
          <a:ext cx="1702419" cy="140414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 dirty="0"/>
            <a:t>わかりやすくサポートします。</a:t>
          </a:r>
        </a:p>
      </dsp:txBody>
      <dsp:txXfrm>
        <a:off x="6732365" y="1571848"/>
        <a:ext cx="1637793" cy="1038626"/>
      </dsp:txXfrm>
    </dsp:sp>
    <dsp:sp modelId="{496F3D40-E231-466C-BABC-3DB7553CC1E2}">
      <dsp:nvSpPr>
        <dsp:cNvPr id="0" name=""/>
        <dsp:cNvSpPr/>
      </dsp:nvSpPr>
      <dsp:spPr>
        <a:xfrm>
          <a:off x="7078368" y="937761"/>
          <a:ext cx="1513261" cy="60177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/>
            <a:t>面談</a:t>
          </a:r>
        </a:p>
      </dsp:txBody>
      <dsp:txXfrm>
        <a:off x="7095993" y="955386"/>
        <a:ext cx="1478011" cy="5665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5CD14-B015-4F6E-8340-9271A50A9F1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B1006D-9D22-4928-9F89-BCCF7260A7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694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0554-B616-4AD1-BEC0-69CBC8F1359A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879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7B89-47EF-42FE-B3C1-CFB896CCF6EE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EE06-F115-4E84-8E2B-07B5E6104413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9553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3CBC-621B-42F8-A282-A928058F6E95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E155-D1D7-4438-9C98-BAEE091D3850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853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B04-34F6-496D-B76A-F3A37C442207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040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CDDD-786E-483E-8929-07CB4A8B8F61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33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549F-FE62-4B66-8358-08BF88B7142D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535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D13D3-2845-407E-8BE8-C1BE7469661A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34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3547-39AE-4B5E-8922-4379E6E30308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587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93E4D-F7DB-4946-ADCF-E8A58F1A8D28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822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2952-1D4C-4A00-AE4E-B710B3D7C7BA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322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7DA1-3FC1-410B-98BA-AAA90726D17B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601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229E-2A92-480C-B07E-F58C6834F00F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389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1A12-644D-49B5-9486-56B59BF12C5D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37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8ACC4-6927-45B1-B795-C02D5B8226E0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086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32FD1-E5F6-4406-8C6E-3DF0A11FE5BA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シュウカツ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023911-C712-4897-B594-88F8DE15F6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81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nko.ac.jp/osaka-sports/news/life/archives/2015/post_203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ahag.net/003789-businesswoman-full-body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a.wikipedia.org/wiki/%E5%B1%A5%E6%AD%B4%E6%9B%B8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ist.jp/ja/news-center/photos/17866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学生</a:t>
            </a:r>
            <a:r>
              <a:rPr kumimoji="1" lang="ja-JP" altLang="en-US" dirty="0"/>
              <a:t>のための</a:t>
            </a:r>
            <a:br>
              <a:rPr kumimoji="1" lang="en-US" altLang="ja-JP" dirty="0"/>
            </a:br>
            <a:r>
              <a:rPr kumimoji="1" lang="ja-JP" altLang="en-US" dirty="0"/>
              <a:t>就職支援サービス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07067" y="4187023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800" b="1" dirty="0"/>
              <a:t>学内ハローワーク「シュウカツ」</a:t>
            </a:r>
          </a:p>
        </p:txBody>
      </p:sp>
    </p:spTree>
    <p:extLst>
      <p:ext uri="{BB962C8B-B14F-4D97-AF65-F5344CB8AC3E}">
        <p14:creationId xmlns:p14="http://schemas.microsoft.com/office/powerpoint/2010/main" val="213343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就活、うまくいってますか？</a:t>
            </a:r>
            <a:endParaRPr kumimoji="1" lang="ja-JP" altLang="en-US" dirty="0"/>
          </a:p>
        </p:txBody>
      </p:sp>
      <p:pic>
        <p:nvPicPr>
          <p:cNvPr id="5" name="コンテンツ プレースホルダー 4" descr="グループ, テーブル, 会議室, 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F53EC29F-216E-4FC8-8E71-E4D13CD23F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723442" y="1930400"/>
            <a:ext cx="5983077" cy="3993356"/>
          </a:xfrm>
        </p:spPr>
      </p:pic>
      <p:pic>
        <p:nvPicPr>
          <p:cNvPr id="12" name="図 11" descr="食品, 挿絵, 光 が含まれている画像&#10;&#10;自動的に生成された説明">
            <a:extLst>
              <a:ext uri="{FF2B5EF4-FFF2-40B4-BE49-F238E27FC236}">
                <a16:creationId xmlns:a16="http://schemas.microsoft.com/office/drawing/2014/main" id="{4A45AECF-5637-4B63-B378-12EB5740CA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8128">
            <a:off x="6507621" y="1217126"/>
            <a:ext cx="2397797" cy="2113387"/>
          </a:xfrm>
          <a:prstGeom prst="rect">
            <a:avLst/>
          </a:prstGeom>
        </p:spPr>
      </p:pic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08C26E6-C4C3-4412-B3E9-7E7DC429F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404A74-EEB1-4EA0-BF2C-C7C4A32F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230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dirty="0"/>
              <a:t>いつ頃から就活したらいいの？</a:t>
            </a:r>
            <a:endParaRPr kumimoji="1" lang="ja-JP" altLang="en-US" dirty="0"/>
          </a:p>
        </p:txBody>
      </p:sp>
      <p:pic>
        <p:nvPicPr>
          <p:cNvPr id="8" name="図 7" descr="スーツを着ている人&#10;&#10;自動的に生成された説明">
            <a:extLst>
              <a:ext uri="{FF2B5EF4-FFF2-40B4-BE49-F238E27FC236}">
                <a16:creationId xmlns:a16="http://schemas.microsoft.com/office/drawing/2014/main" id="{A5012FA2-C581-4BDB-B76D-57AC414B3B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77334" y="1363288"/>
            <a:ext cx="3120943" cy="4678074"/>
          </a:xfrm>
          <a:prstGeom prst="rect">
            <a:avLst/>
          </a:prstGeom>
        </p:spPr>
      </p:pic>
      <p:sp>
        <p:nvSpPr>
          <p:cNvPr id="11" name="吹き出し: 円形 10">
            <a:extLst>
              <a:ext uri="{FF2B5EF4-FFF2-40B4-BE49-F238E27FC236}">
                <a16:creationId xmlns:a16="http://schemas.microsoft.com/office/drawing/2014/main" id="{AE40F300-6840-4FC5-BC4E-A398F988E8AB}"/>
              </a:ext>
            </a:extLst>
          </p:cNvPr>
          <p:cNvSpPr/>
          <p:nvPr/>
        </p:nvSpPr>
        <p:spPr>
          <a:xfrm>
            <a:off x="3840861" y="1333209"/>
            <a:ext cx="4749802" cy="1194382"/>
          </a:xfrm>
          <a:prstGeom prst="wedgeEllipseCallout">
            <a:avLst>
              <a:gd name="adj1" fmla="val -33109"/>
              <a:gd name="adj2" fmla="val 6693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卒業までに就職先を決めたいなあ</a:t>
            </a: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39F8A2D-DB60-411A-A161-85E5A5720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18D31E-0665-40CF-BEE6-D8D66421F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574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志望動機？になにを書けばいいの？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4610" y="1713117"/>
            <a:ext cx="8596668" cy="3880773"/>
          </a:xfrm>
        </p:spPr>
        <p:txBody>
          <a:bodyPr/>
          <a:lstStyle/>
          <a:p>
            <a:r>
              <a:rPr kumimoji="1" lang="ja-JP" altLang="en-US" dirty="0"/>
              <a:t>どうやって</a:t>
            </a:r>
            <a:r>
              <a:rPr lang="ja-JP" altLang="en-US" dirty="0"/>
              <a:t>考えたらよいのかわからない。</a:t>
            </a:r>
            <a:endParaRPr kumimoji="1" lang="ja-JP" altLang="en-US" dirty="0"/>
          </a:p>
        </p:txBody>
      </p:sp>
      <p:pic>
        <p:nvPicPr>
          <p:cNvPr id="7" name="図 6" descr="抽象, 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C36208CB-61BF-4441-AF0E-A5B128F9C2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77333" y="2142133"/>
            <a:ext cx="5653129" cy="4089097"/>
          </a:xfrm>
          <a:prstGeom prst="rect">
            <a:avLst/>
          </a:prstGeom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7ED60DE-E3D9-4AEC-9E16-5AEFB1E4C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ACC315D-7DA7-44C7-8A91-4EBD356CA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83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自己</a:t>
            </a:r>
            <a:r>
              <a:rPr kumimoji="1" lang="en-US" altLang="ja-JP" dirty="0"/>
              <a:t>PR</a:t>
            </a:r>
            <a:r>
              <a:rPr kumimoji="1" lang="ja-JP" altLang="en-US" dirty="0"/>
              <a:t>は何を書けばいい？</a:t>
            </a:r>
          </a:p>
        </p:txBody>
      </p:sp>
      <p:pic>
        <p:nvPicPr>
          <p:cNvPr id="4" name="図 3" descr="人, 屋内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49A72AE4-25A7-4C89-98C3-A5BE9F1E2F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77334" y="1237004"/>
            <a:ext cx="6297612" cy="4330848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5AFBF0E-B632-4FA0-B4E3-8D4D21311BCE}"/>
              </a:ext>
            </a:extLst>
          </p:cNvPr>
          <p:cNvSpPr txBox="1"/>
          <p:nvPr/>
        </p:nvSpPr>
        <p:spPr>
          <a:xfrm>
            <a:off x="677334" y="5706955"/>
            <a:ext cx="757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具体的にどんなことを書けば、自分のことをわかってもらえるのかな。</a:t>
            </a: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BFC2719-25E0-4E9F-A7F9-57951699F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8F33280-2BC2-444A-95C8-83036767E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069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学生</a:t>
            </a:r>
            <a:r>
              <a:rPr kumimoji="1" lang="ja-JP" altLang="en-US" dirty="0"/>
              <a:t>の就職をサポートします。</a:t>
            </a:r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EB9CDC4B-B3F8-4C35-BBE4-CCC1D9907F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4793406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25F883-92D1-4475-9A6F-85F9E7777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8A2B8B3-C4ED-4BCA-AC18-9A44F9936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449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利用の流れ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B4E30CE6-0B9C-440D-8DA3-986A5C7C3B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952511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7D960A1-7206-4954-9E76-1EB202290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シュウカツ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22320E-DB08-4B72-9664-74E7E024B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23911-C712-4897-B594-88F8DE15F64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88111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180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</vt:lpstr>
      <vt:lpstr>Arial</vt:lpstr>
      <vt:lpstr>Calibri</vt:lpstr>
      <vt:lpstr>Wingdings 3</vt:lpstr>
      <vt:lpstr>ファセット</vt:lpstr>
      <vt:lpstr>学生のための 就職支援サービス</vt:lpstr>
      <vt:lpstr>就活、うまくいってますか？</vt:lpstr>
      <vt:lpstr>いつ頃から就活したらいいの？</vt:lpstr>
      <vt:lpstr>志望動機？になにを書けばいいの？</vt:lpstr>
      <vt:lpstr>自己PRは何を書けばいい？</vt:lpstr>
      <vt:lpstr>学生の就職をサポートします。</vt:lpstr>
      <vt:lpstr>利用の流れ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2020-01-21T01:05:17Z</dcterms:created>
  <dcterms:modified xsi:type="dcterms:W3CDTF">2020-01-21T01:05:26Z</dcterms:modified>
</cp:coreProperties>
</file>