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37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3" y="1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784A5F-1CCC-42E1-AC67-8665B49310AB}" type="doc">
      <dgm:prSet loTypeId="urn:microsoft.com/office/officeart/2005/8/layout/hList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6CAE4C95-0C30-4E34-BBD2-B691FFE5DF08}">
      <dgm:prSet phldrT="[テキスト]"/>
      <dgm:spPr/>
      <dgm:t>
        <a:bodyPr/>
        <a:lstStyle/>
        <a:p>
          <a:r>
            <a:rPr kumimoji="1" lang="ja-JP" altLang="en-US" dirty="0"/>
            <a:t>学習支援</a:t>
          </a:r>
        </a:p>
      </dgm:t>
    </dgm:pt>
    <dgm:pt modelId="{D07C34D5-F3B4-4753-BFCD-4F5A2A7DEF68}" type="parTrans" cxnId="{2DE4FEC8-FA78-4DE1-ADE9-1B02B245AA57}">
      <dgm:prSet/>
      <dgm:spPr/>
      <dgm:t>
        <a:bodyPr/>
        <a:lstStyle/>
        <a:p>
          <a:endParaRPr kumimoji="1" lang="ja-JP" altLang="en-US"/>
        </a:p>
      </dgm:t>
    </dgm:pt>
    <dgm:pt modelId="{BAAB8DB5-803F-4319-B50C-377A32B620AB}" type="sibTrans" cxnId="{2DE4FEC8-FA78-4DE1-ADE9-1B02B245AA57}">
      <dgm:prSet/>
      <dgm:spPr/>
      <dgm:t>
        <a:bodyPr/>
        <a:lstStyle/>
        <a:p>
          <a:endParaRPr kumimoji="1" lang="ja-JP" altLang="en-US"/>
        </a:p>
      </dgm:t>
    </dgm:pt>
    <dgm:pt modelId="{2C591327-BA49-4A96-BBA2-1020815CAC1A}">
      <dgm:prSet phldrT="[テキスト]"/>
      <dgm:spPr/>
      <dgm:t>
        <a:bodyPr/>
        <a:lstStyle/>
        <a:p>
          <a:r>
            <a:rPr kumimoji="1" lang="ja-JP" altLang="en-US" dirty="0"/>
            <a:t>外国語を上達させたい</a:t>
          </a:r>
        </a:p>
      </dgm:t>
    </dgm:pt>
    <dgm:pt modelId="{16D17E1E-86F1-40A7-A1BB-8A4C884023F2}" type="parTrans" cxnId="{2261C7DC-DE89-47BC-8B6B-1FD3DE3C8700}">
      <dgm:prSet/>
      <dgm:spPr/>
      <dgm:t>
        <a:bodyPr/>
        <a:lstStyle/>
        <a:p>
          <a:endParaRPr kumimoji="1" lang="ja-JP" altLang="en-US"/>
        </a:p>
      </dgm:t>
    </dgm:pt>
    <dgm:pt modelId="{590C6562-BFE4-45A9-8570-8704919B37B7}" type="sibTrans" cxnId="{2261C7DC-DE89-47BC-8B6B-1FD3DE3C8700}">
      <dgm:prSet/>
      <dgm:spPr/>
      <dgm:t>
        <a:bodyPr/>
        <a:lstStyle/>
        <a:p>
          <a:endParaRPr kumimoji="1" lang="ja-JP" altLang="en-US"/>
        </a:p>
      </dgm:t>
    </dgm:pt>
    <dgm:pt modelId="{6F2ECCFC-9AED-41F9-88E8-F8F97CA08F4B}">
      <dgm:prSet phldrT="[テキスト]"/>
      <dgm:spPr/>
      <dgm:t>
        <a:bodyPr/>
        <a:lstStyle/>
        <a:p>
          <a:r>
            <a:rPr kumimoji="1" lang="ja-JP" altLang="en-US" dirty="0"/>
            <a:t>日本語を上達させたい</a:t>
          </a:r>
        </a:p>
      </dgm:t>
    </dgm:pt>
    <dgm:pt modelId="{874DE2F7-B343-4AE5-B457-9630AD928CEE}" type="parTrans" cxnId="{A642CBD3-F24F-4E3D-8692-B44E39A652AF}">
      <dgm:prSet/>
      <dgm:spPr/>
      <dgm:t>
        <a:bodyPr/>
        <a:lstStyle/>
        <a:p>
          <a:endParaRPr kumimoji="1" lang="ja-JP" altLang="en-US"/>
        </a:p>
      </dgm:t>
    </dgm:pt>
    <dgm:pt modelId="{B73FD2F3-45E6-4D7E-A444-EFF6D4E0318E}" type="sibTrans" cxnId="{A642CBD3-F24F-4E3D-8692-B44E39A652AF}">
      <dgm:prSet/>
      <dgm:spPr/>
      <dgm:t>
        <a:bodyPr/>
        <a:lstStyle/>
        <a:p>
          <a:endParaRPr kumimoji="1" lang="ja-JP" altLang="en-US"/>
        </a:p>
      </dgm:t>
    </dgm:pt>
    <dgm:pt modelId="{8A9F8DFB-F657-4457-92DE-6107563AA584}">
      <dgm:prSet phldrT="[テキスト]"/>
      <dgm:spPr/>
      <dgm:t>
        <a:bodyPr/>
        <a:lstStyle/>
        <a:p>
          <a:r>
            <a:rPr kumimoji="1" lang="ja-JP" altLang="en-US" dirty="0"/>
            <a:t>アルバイト相談</a:t>
          </a:r>
        </a:p>
      </dgm:t>
    </dgm:pt>
    <dgm:pt modelId="{FB7F70D9-92F9-4F23-BFB7-16A5F21800A8}" type="parTrans" cxnId="{00E28D9B-DAF2-48B2-BFDB-10ECF6807D40}">
      <dgm:prSet/>
      <dgm:spPr/>
      <dgm:t>
        <a:bodyPr/>
        <a:lstStyle/>
        <a:p>
          <a:endParaRPr kumimoji="1" lang="ja-JP" altLang="en-US"/>
        </a:p>
      </dgm:t>
    </dgm:pt>
    <dgm:pt modelId="{98A910DB-0C4F-4CFA-B626-BADA0E26B7DB}" type="sibTrans" cxnId="{00E28D9B-DAF2-48B2-BFDB-10ECF6807D40}">
      <dgm:prSet/>
      <dgm:spPr/>
      <dgm:t>
        <a:bodyPr/>
        <a:lstStyle/>
        <a:p>
          <a:endParaRPr kumimoji="1" lang="ja-JP" altLang="en-US"/>
        </a:p>
      </dgm:t>
    </dgm:pt>
    <dgm:pt modelId="{DA775633-290F-4642-A8B8-19EF45FE823C}">
      <dgm:prSet phldrT="[テキスト]"/>
      <dgm:spPr/>
      <dgm:t>
        <a:bodyPr/>
        <a:lstStyle/>
        <a:p>
          <a:r>
            <a:rPr kumimoji="1" lang="ja-JP" altLang="en-US" dirty="0"/>
            <a:t>アルバイトがしたい</a:t>
          </a:r>
        </a:p>
      </dgm:t>
    </dgm:pt>
    <dgm:pt modelId="{25CEAD03-F99E-4F00-8DF8-0226432A1D7D}" type="parTrans" cxnId="{FFB3F067-BFE9-47CB-A8F3-B95D1292017E}">
      <dgm:prSet/>
      <dgm:spPr/>
      <dgm:t>
        <a:bodyPr/>
        <a:lstStyle/>
        <a:p>
          <a:endParaRPr kumimoji="1" lang="ja-JP" altLang="en-US"/>
        </a:p>
      </dgm:t>
    </dgm:pt>
    <dgm:pt modelId="{5EDD0A1F-E3B5-4A26-A6FD-273ADBCC80C9}" type="sibTrans" cxnId="{FFB3F067-BFE9-47CB-A8F3-B95D1292017E}">
      <dgm:prSet/>
      <dgm:spPr/>
      <dgm:t>
        <a:bodyPr/>
        <a:lstStyle/>
        <a:p>
          <a:endParaRPr kumimoji="1" lang="ja-JP" altLang="en-US"/>
        </a:p>
      </dgm:t>
    </dgm:pt>
    <dgm:pt modelId="{DF44E9B5-D685-4E9B-B91C-40D1D44DEBF6}">
      <dgm:prSet phldrT="[テキスト]"/>
      <dgm:spPr/>
      <dgm:t>
        <a:bodyPr/>
        <a:lstStyle/>
        <a:p>
          <a:r>
            <a:rPr kumimoji="1" lang="ja-JP" altLang="en-US" dirty="0"/>
            <a:t>住まいの相談</a:t>
          </a:r>
        </a:p>
      </dgm:t>
    </dgm:pt>
    <dgm:pt modelId="{E43E0958-6533-475C-9A77-963E89078CBE}" type="parTrans" cxnId="{80951571-E0E5-451F-9990-F53DBB9BD85B}">
      <dgm:prSet/>
      <dgm:spPr/>
      <dgm:t>
        <a:bodyPr/>
        <a:lstStyle/>
        <a:p>
          <a:endParaRPr kumimoji="1" lang="ja-JP" altLang="en-US"/>
        </a:p>
      </dgm:t>
    </dgm:pt>
    <dgm:pt modelId="{BDEE06A6-F8D3-4315-A772-FDB2FB25F409}" type="sibTrans" cxnId="{80951571-E0E5-451F-9990-F53DBB9BD85B}">
      <dgm:prSet/>
      <dgm:spPr/>
      <dgm:t>
        <a:bodyPr/>
        <a:lstStyle/>
        <a:p>
          <a:endParaRPr kumimoji="1" lang="ja-JP" altLang="en-US"/>
        </a:p>
      </dgm:t>
    </dgm:pt>
    <dgm:pt modelId="{C01E4A88-F1A0-4D95-9316-446D52CF873D}">
      <dgm:prSet phldrT="[テキスト]"/>
      <dgm:spPr/>
      <dgm:t>
        <a:bodyPr/>
        <a:lstStyle/>
        <a:p>
          <a:r>
            <a:rPr kumimoji="1" lang="ja-JP" altLang="en-US" dirty="0"/>
            <a:t>便利な場所で暮らしたい</a:t>
          </a:r>
        </a:p>
      </dgm:t>
    </dgm:pt>
    <dgm:pt modelId="{BE137FBD-EC23-40E1-97D5-1DF8B3523F79}" type="parTrans" cxnId="{EA088B38-B037-4F8C-BAAF-D2349719B378}">
      <dgm:prSet/>
      <dgm:spPr/>
      <dgm:t>
        <a:bodyPr/>
        <a:lstStyle/>
        <a:p>
          <a:endParaRPr kumimoji="1" lang="ja-JP" altLang="en-US"/>
        </a:p>
      </dgm:t>
    </dgm:pt>
    <dgm:pt modelId="{39CD4A42-208D-482E-B682-971146E3A63B}" type="sibTrans" cxnId="{EA088B38-B037-4F8C-BAAF-D2349719B378}">
      <dgm:prSet/>
      <dgm:spPr/>
      <dgm:t>
        <a:bodyPr/>
        <a:lstStyle/>
        <a:p>
          <a:endParaRPr kumimoji="1" lang="ja-JP" altLang="en-US"/>
        </a:p>
      </dgm:t>
    </dgm:pt>
    <dgm:pt modelId="{32A0F916-D056-4276-9BFF-D190C971FB69}">
      <dgm:prSet phldrT="[テキスト]"/>
      <dgm:spPr/>
      <dgm:t>
        <a:bodyPr/>
        <a:lstStyle/>
        <a:p>
          <a:r>
            <a:rPr kumimoji="1" lang="ja-JP" altLang="en-US" dirty="0"/>
            <a:t>日常生活の相談</a:t>
          </a:r>
        </a:p>
      </dgm:t>
    </dgm:pt>
    <dgm:pt modelId="{6477BB36-4688-4C8A-A546-543EE1F23026}" type="parTrans" cxnId="{06F251C7-7914-4A21-B760-50CF9489AE41}">
      <dgm:prSet/>
      <dgm:spPr/>
      <dgm:t>
        <a:bodyPr/>
        <a:lstStyle/>
        <a:p>
          <a:endParaRPr kumimoji="1" lang="ja-JP" altLang="en-US"/>
        </a:p>
      </dgm:t>
    </dgm:pt>
    <dgm:pt modelId="{2BA69442-CC65-4171-9D37-B99F9AB54156}" type="sibTrans" cxnId="{06F251C7-7914-4A21-B760-50CF9489AE41}">
      <dgm:prSet/>
      <dgm:spPr/>
      <dgm:t>
        <a:bodyPr/>
        <a:lstStyle/>
        <a:p>
          <a:endParaRPr kumimoji="1" lang="ja-JP" altLang="en-US"/>
        </a:p>
      </dgm:t>
    </dgm:pt>
    <dgm:pt modelId="{91C6E4AC-CD33-4733-B8AA-CDCDEEC19BC3}">
      <dgm:prSet phldrT="[テキスト]"/>
      <dgm:spPr/>
      <dgm:t>
        <a:bodyPr/>
        <a:lstStyle/>
        <a:p>
          <a:r>
            <a:rPr kumimoji="1" lang="ja-JP" altLang="en-US" dirty="0"/>
            <a:t>暮らしの相談をしたい</a:t>
          </a:r>
        </a:p>
      </dgm:t>
    </dgm:pt>
    <dgm:pt modelId="{BBD67912-FCF0-4D14-9312-244745AF2040}" type="parTrans" cxnId="{189BD8E5-60F1-40A5-B03F-7D319C4A9C15}">
      <dgm:prSet/>
      <dgm:spPr/>
      <dgm:t>
        <a:bodyPr/>
        <a:lstStyle/>
        <a:p>
          <a:endParaRPr kumimoji="1" lang="ja-JP" altLang="en-US"/>
        </a:p>
      </dgm:t>
    </dgm:pt>
    <dgm:pt modelId="{B7DD4482-13C0-4F2F-91CA-F8C99075E8D5}" type="sibTrans" cxnId="{189BD8E5-60F1-40A5-B03F-7D319C4A9C15}">
      <dgm:prSet/>
      <dgm:spPr/>
      <dgm:t>
        <a:bodyPr/>
        <a:lstStyle/>
        <a:p>
          <a:endParaRPr kumimoji="1" lang="ja-JP" altLang="en-US"/>
        </a:p>
      </dgm:t>
    </dgm:pt>
    <dgm:pt modelId="{167707A9-6329-4326-88D9-E582A0AA16A4}">
      <dgm:prSet phldrT="[テキスト]"/>
      <dgm:spPr/>
      <dgm:t>
        <a:bodyPr/>
        <a:lstStyle/>
        <a:p>
          <a:r>
            <a:rPr kumimoji="1" lang="ja-JP" altLang="en-US" dirty="0"/>
            <a:t>トラブルの相談をしたい</a:t>
          </a:r>
        </a:p>
      </dgm:t>
    </dgm:pt>
    <dgm:pt modelId="{20884687-7E61-4908-AA44-236857DE435A}" type="parTrans" cxnId="{D40C0D09-625C-479A-813A-318BE4579F52}">
      <dgm:prSet/>
      <dgm:spPr/>
      <dgm:t>
        <a:bodyPr/>
        <a:lstStyle/>
        <a:p>
          <a:endParaRPr kumimoji="1" lang="ja-JP" altLang="en-US"/>
        </a:p>
      </dgm:t>
    </dgm:pt>
    <dgm:pt modelId="{95C4460B-6866-40F9-964D-7EF7EF0CD69B}" type="sibTrans" cxnId="{D40C0D09-625C-479A-813A-318BE4579F52}">
      <dgm:prSet/>
      <dgm:spPr/>
      <dgm:t>
        <a:bodyPr/>
        <a:lstStyle/>
        <a:p>
          <a:endParaRPr kumimoji="1" lang="ja-JP" altLang="en-US"/>
        </a:p>
      </dgm:t>
    </dgm:pt>
    <dgm:pt modelId="{59AC2E1A-456D-49D1-85E0-4FA4EB4A3013}">
      <dgm:prSet phldrT="[テキスト]"/>
      <dgm:spPr/>
      <dgm:t>
        <a:bodyPr/>
        <a:lstStyle/>
        <a:p>
          <a:r>
            <a:rPr kumimoji="1" lang="ja-JP" altLang="en-US" dirty="0"/>
            <a:t>ごみの出し方ルール</a:t>
          </a:r>
        </a:p>
      </dgm:t>
    </dgm:pt>
    <dgm:pt modelId="{60CD5BE9-D180-4A18-AD33-F32E50516240}" type="parTrans" cxnId="{3942832E-6A17-42FA-8392-1125491F4632}">
      <dgm:prSet/>
      <dgm:spPr/>
      <dgm:t>
        <a:bodyPr/>
        <a:lstStyle/>
        <a:p>
          <a:endParaRPr kumimoji="1" lang="ja-JP" altLang="en-US"/>
        </a:p>
      </dgm:t>
    </dgm:pt>
    <dgm:pt modelId="{EE4F9FAA-9A31-4DC5-BADE-CC8CC0F6D0F5}" type="sibTrans" cxnId="{3942832E-6A17-42FA-8392-1125491F4632}">
      <dgm:prSet/>
      <dgm:spPr/>
      <dgm:t>
        <a:bodyPr/>
        <a:lstStyle/>
        <a:p>
          <a:endParaRPr kumimoji="1" lang="ja-JP" altLang="en-US"/>
        </a:p>
      </dgm:t>
    </dgm:pt>
    <dgm:pt modelId="{11F55FCA-89E7-4B78-A7AA-7BA2D29A0E56}" type="pres">
      <dgm:prSet presAssocID="{A6784A5F-1CCC-42E1-AC67-8665B49310AB}" presName="Name0" presStyleCnt="0">
        <dgm:presLayoutVars>
          <dgm:dir/>
          <dgm:animLvl val="lvl"/>
          <dgm:resizeHandles val="exact"/>
        </dgm:presLayoutVars>
      </dgm:prSet>
      <dgm:spPr/>
    </dgm:pt>
    <dgm:pt modelId="{ED1EA426-70BA-4589-B33F-776E1CBE0C0C}" type="pres">
      <dgm:prSet presAssocID="{6CAE4C95-0C30-4E34-BBD2-B691FFE5DF08}" presName="composite" presStyleCnt="0"/>
      <dgm:spPr/>
    </dgm:pt>
    <dgm:pt modelId="{86FF53FB-91CF-46FE-A886-7F3DA92843E8}" type="pres">
      <dgm:prSet presAssocID="{6CAE4C95-0C30-4E34-BBD2-B691FFE5DF08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1C3BE0AC-A812-4F4B-A21B-0B411AF75605}" type="pres">
      <dgm:prSet presAssocID="{6CAE4C95-0C30-4E34-BBD2-B691FFE5DF08}" presName="desTx" presStyleLbl="alignAccFollowNode1" presStyleIdx="0" presStyleCnt="4">
        <dgm:presLayoutVars>
          <dgm:bulletEnabled val="1"/>
        </dgm:presLayoutVars>
      </dgm:prSet>
      <dgm:spPr/>
    </dgm:pt>
    <dgm:pt modelId="{2B039781-E67A-4147-8E39-3C13E8D76A8E}" type="pres">
      <dgm:prSet presAssocID="{BAAB8DB5-803F-4319-B50C-377A32B620AB}" presName="space" presStyleCnt="0"/>
      <dgm:spPr/>
    </dgm:pt>
    <dgm:pt modelId="{B3C198D7-A658-446D-AD59-3B37976D3E9D}" type="pres">
      <dgm:prSet presAssocID="{8A9F8DFB-F657-4457-92DE-6107563AA584}" presName="composite" presStyleCnt="0"/>
      <dgm:spPr/>
    </dgm:pt>
    <dgm:pt modelId="{A2A83E55-AB32-4BD3-BEEA-AFD5F0A09460}" type="pres">
      <dgm:prSet presAssocID="{8A9F8DFB-F657-4457-92DE-6107563AA584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F9F2E8A-3C62-4F34-BF61-F7C37E9955DF}" type="pres">
      <dgm:prSet presAssocID="{8A9F8DFB-F657-4457-92DE-6107563AA584}" presName="desTx" presStyleLbl="alignAccFollowNode1" presStyleIdx="1" presStyleCnt="4">
        <dgm:presLayoutVars>
          <dgm:bulletEnabled val="1"/>
        </dgm:presLayoutVars>
      </dgm:prSet>
      <dgm:spPr/>
    </dgm:pt>
    <dgm:pt modelId="{2EED0B82-3698-40C2-9776-93B40ADF5468}" type="pres">
      <dgm:prSet presAssocID="{98A910DB-0C4F-4CFA-B626-BADA0E26B7DB}" presName="space" presStyleCnt="0"/>
      <dgm:spPr/>
    </dgm:pt>
    <dgm:pt modelId="{EB73533A-45B0-4A9F-A771-3388130C6A13}" type="pres">
      <dgm:prSet presAssocID="{DF44E9B5-D685-4E9B-B91C-40D1D44DEBF6}" presName="composite" presStyleCnt="0"/>
      <dgm:spPr/>
    </dgm:pt>
    <dgm:pt modelId="{419727AD-2A67-463A-85C6-C58062A59F84}" type="pres">
      <dgm:prSet presAssocID="{DF44E9B5-D685-4E9B-B91C-40D1D44DEBF6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9C452CA9-A1FA-4741-8E2D-84C3393CC443}" type="pres">
      <dgm:prSet presAssocID="{DF44E9B5-D685-4E9B-B91C-40D1D44DEBF6}" presName="desTx" presStyleLbl="alignAccFollowNode1" presStyleIdx="2" presStyleCnt="4">
        <dgm:presLayoutVars>
          <dgm:bulletEnabled val="1"/>
        </dgm:presLayoutVars>
      </dgm:prSet>
      <dgm:spPr/>
    </dgm:pt>
    <dgm:pt modelId="{16A9F5C6-B249-4EB5-85DF-287B71BFD7AB}" type="pres">
      <dgm:prSet presAssocID="{BDEE06A6-F8D3-4315-A772-FDB2FB25F409}" presName="space" presStyleCnt="0"/>
      <dgm:spPr/>
    </dgm:pt>
    <dgm:pt modelId="{0476F12B-A3CD-4954-9082-3F04E3CDAFB0}" type="pres">
      <dgm:prSet presAssocID="{32A0F916-D056-4276-9BFF-D190C971FB69}" presName="composite" presStyleCnt="0"/>
      <dgm:spPr/>
    </dgm:pt>
    <dgm:pt modelId="{09363BA3-901F-40BE-A8D1-D8FA40C3F1B3}" type="pres">
      <dgm:prSet presAssocID="{32A0F916-D056-4276-9BFF-D190C971FB69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B5510F34-E5CC-4027-8616-7BFD77290765}" type="pres">
      <dgm:prSet presAssocID="{32A0F916-D056-4276-9BFF-D190C971FB69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D40C0D09-625C-479A-813A-318BE4579F52}" srcId="{8A9F8DFB-F657-4457-92DE-6107563AA584}" destId="{167707A9-6329-4326-88D9-E582A0AA16A4}" srcOrd="1" destOrd="0" parTransId="{20884687-7E61-4908-AA44-236857DE435A}" sibTransId="{95C4460B-6866-40F9-964D-7EF7EF0CD69B}"/>
    <dgm:cxn modelId="{3942832E-6A17-42FA-8392-1125491F4632}" srcId="{32A0F916-D056-4276-9BFF-D190C971FB69}" destId="{59AC2E1A-456D-49D1-85E0-4FA4EB4A3013}" srcOrd="1" destOrd="0" parTransId="{60CD5BE9-D180-4A18-AD33-F32E50516240}" sibTransId="{EE4F9FAA-9A31-4DC5-BADE-CC8CC0F6D0F5}"/>
    <dgm:cxn modelId="{EA088B38-B037-4F8C-BAAF-D2349719B378}" srcId="{DF44E9B5-D685-4E9B-B91C-40D1D44DEBF6}" destId="{C01E4A88-F1A0-4D95-9316-446D52CF873D}" srcOrd="0" destOrd="0" parTransId="{BE137FBD-EC23-40E1-97D5-1DF8B3523F79}" sibTransId="{39CD4A42-208D-482E-B682-971146E3A63B}"/>
    <dgm:cxn modelId="{5865FA63-504B-46A6-8C73-E3B93BCE60EF}" type="presOf" srcId="{59AC2E1A-456D-49D1-85E0-4FA4EB4A3013}" destId="{B5510F34-E5CC-4027-8616-7BFD77290765}" srcOrd="0" destOrd="1" presId="urn:microsoft.com/office/officeart/2005/8/layout/hList1"/>
    <dgm:cxn modelId="{B9673A44-2F0B-4E8B-BF07-FF6A7F8C106F}" type="presOf" srcId="{2C591327-BA49-4A96-BBA2-1020815CAC1A}" destId="{1C3BE0AC-A812-4F4B-A21B-0B411AF75605}" srcOrd="0" destOrd="0" presId="urn:microsoft.com/office/officeart/2005/8/layout/hList1"/>
    <dgm:cxn modelId="{FFB3F067-BFE9-47CB-A8F3-B95D1292017E}" srcId="{8A9F8DFB-F657-4457-92DE-6107563AA584}" destId="{DA775633-290F-4642-A8B8-19EF45FE823C}" srcOrd="0" destOrd="0" parTransId="{25CEAD03-F99E-4F00-8DF8-0226432A1D7D}" sibTransId="{5EDD0A1F-E3B5-4A26-A6FD-273ADBCC80C9}"/>
    <dgm:cxn modelId="{80951571-E0E5-451F-9990-F53DBB9BD85B}" srcId="{A6784A5F-1CCC-42E1-AC67-8665B49310AB}" destId="{DF44E9B5-D685-4E9B-B91C-40D1D44DEBF6}" srcOrd="2" destOrd="0" parTransId="{E43E0958-6533-475C-9A77-963E89078CBE}" sibTransId="{BDEE06A6-F8D3-4315-A772-FDB2FB25F409}"/>
    <dgm:cxn modelId="{89972A72-99D4-4808-B75D-2DD7C7DA75E3}" type="presOf" srcId="{6F2ECCFC-9AED-41F9-88E8-F8F97CA08F4B}" destId="{1C3BE0AC-A812-4F4B-A21B-0B411AF75605}" srcOrd="0" destOrd="1" presId="urn:microsoft.com/office/officeart/2005/8/layout/hList1"/>
    <dgm:cxn modelId="{15777456-AF54-4F88-9749-846794248CDC}" type="presOf" srcId="{6CAE4C95-0C30-4E34-BBD2-B691FFE5DF08}" destId="{86FF53FB-91CF-46FE-A886-7F3DA92843E8}" srcOrd="0" destOrd="0" presId="urn:microsoft.com/office/officeart/2005/8/layout/hList1"/>
    <dgm:cxn modelId="{E995B158-EE22-4997-9710-178C58E88730}" type="presOf" srcId="{A6784A5F-1CCC-42E1-AC67-8665B49310AB}" destId="{11F55FCA-89E7-4B78-A7AA-7BA2D29A0E56}" srcOrd="0" destOrd="0" presId="urn:microsoft.com/office/officeart/2005/8/layout/hList1"/>
    <dgm:cxn modelId="{E7D68F81-B73A-4CBD-B87C-969B5E2CBEFD}" type="presOf" srcId="{32A0F916-D056-4276-9BFF-D190C971FB69}" destId="{09363BA3-901F-40BE-A8D1-D8FA40C3F1B3}" srcOrd="0" destOrd="0" presId="urn:microsoft.com/office/officeart/2005/8/layout/hList1"/>
    <dgm:cxn modelId="{4854CE94-4804-4B74-99AD-50E9722BC56E}" type="presOf" srcId="{DF44E9B5-D685-4E9B-B91C-40D1D44DEBF6}" destId="{419727AD-2A67-463A-85C6-C58062A59F84}" srcOrd="0" destOrd="0" presId="urn:microsoft.com/office/officeart/2005/8/layout/hList1"/>
    <dgm:cxn modelId="{6CEF4795-5A15-453A-A131-55FF8B52B5DB}" type="presOf" srcId="{C01E4A88-F1A0-4D95-9316-446D52CF873D}" destId="{9C452CA9-A1FA-4741-8E2D-84C3393CC443}" srcOrd="0" destOrd="0" presId="urn:microsoft.com/office/officeart/2005/8/layout/hList1"/>
    <dgm:cxn modelId="{46FFE195-D62E-432F-AFF3-2177CA8C8A4A}" type="presOf" srcId="{DA775633-290F-4642-A8B8-19EF45FE823C}" destId="{9F9F2E8A-3C62-4F34-BF61-F7C37E9955DF}" srcOrd="0" destOrd="0" presId="urn:microsoft.com/office/officeart/2005/8/layout/hList1"/>
    <dgm:cxn modelId="{E2EB2499-7E4B-43C2-9173-ADE2717C3FC6}" type="presOf" srcId="{91C6E4AC-CD33-4733-B8AA-CDCDEEC19BC3}" destId="{B5510F34-E5CC-4027-8616-7BFD77290765}" srcOrd="0" destOrd="0" presId="urn:microsoft.com/office/officeart/2005/8/layout/hList1"/>
    <dgm:cxn modelId="{00E28D9B-DAF2-48B2-BFDB-10ECF6807D40}" srcId="{A6784A5F-1CCC-42E1-AC67-8665B49310AB}" destId="{8A9F8DFB-F657-4457-92DE-6107563AA584}" srcOrd="1" destOrd="0" parTransId="{FB7F70D9-92F9-4F23-BFB7-16A5F21800A8}" sibTransId="{98A910DB-0C4F-4CFA-B626-BADA0E26B7DB}"/>
    <dgm:cxn modelId="{46813F9F-4453-4099-A2E6-A4FBDB234C8B}" type="presOf" srcId="{8A9F8DFB-F657-4457-92DE-6107563AA584}" destId="{A2A83E55-AB32-4BD3-BEEA-AFD5F0A09460}" srcOrd="0" destOrd="0" presId="urn:microsoft.com/office/officeart/2005/8/layout/hList1"/>
    <dgm:cxn modelId="{7D6DD9B6-03B2-448F-940B-CEAA7C2A854D}" type="presOf" srcId="{167707A9-6329-4326-88D9-E582A0AA16A4}" destId="{9F9F2E8A-3C62-4F34-BF61-F7C37E9955DF}" srcOrd="0" destOrd="1" presId="urn:microsoft.com/office/officeart/2005/8/layout/hList1"/>
    <dgm:cxn modelId="{06F251C7-7914-4A21-B760-50CF9489AE41}" srcId="{A6784A5F-1CCC-42E1-AC67-8665B49310AB}" destId="{32A0F916-D056-4276-9BFF-D190C971FB69}" srcOrd="3" destOrd="0" parTransId="{6477BB36-4688-4C8A-A546-543EE1F23026}" sibTransId="{2BA69442-CC65-4171-9D37-B99F9AB54156}"/>
    <dgm:cxn modelId="{2DE4FEC8-FA78-4DE1-ADE9-1B02B245AA57}" srcId="{A6784A5F-1CCC-42E1-AC67-8665B49310AB}" destId="{6CAE4C95-0C30-4E34-BBD2-B691FFE5DF08}" srcOrd="0" destOrd="0" parTransId="{D07C34D5-F3B4-4753-BFCD-4F5A2A7DEF68}" sibTransId="{BAAB8DB5-803F-4319-B50C-377A32B620AB}"/>
    <dgm:cxn modelId="{A642CBD3-F24F-4E3D-8692-B44E39A652AF}" srcId="{6CAE4C95-0C30-4E34-BBD2-B691FFE5DF08}" destId="{6F2ECCFC-9AED-41F9-88E8-F8F97CA08F4B}" srcOrd="1" destOrd="0" parTransId="{874DE2F7-B343-4AE5-B457-9630AD928CEE}" sibTransId="{B73FD2F3-45E6-4D7E-A444-EFF6D4E0318E}"/>
    <dgm:cxn modelId="{2261C7DC-DE89-47BC-8B6B-1FD3DE3C8700}" srcId="{6CAE4C95-0C30-4E34-BBD2-B691FFE5DF08}" destId="{2C591327-BA49-4A96-BBA2-1020815CAC1A}" srcOrd="0" destOrd="0" parTransId="{16D17E1E-86F1-40A7-A1BB-8A4C884023F2}" sibTransId="{590C6562-BFE4-45A9-8570-8704919B37B7}"/>
    <dgm:cxn modelId="{189BD8E5-60F1-40A5-B03F-7D319C4A9C15}" srcId="{32A0F916-D056-4276-9BFF-D190C971FB69}" destId="{91C6E4AC-CD33-4733-B8AA-CDCDEEC19BC3}" srcOrd="0" destOrd="0" parTransId="{BBD67912-FCF0-4D14-9312-244745AF2040}" sibTransId="{B7DD4482-13C0-4F2F-91CA-F8C99075E8D5}"/>
    <dgm:cxn modelId="{DC942731-0431-4EC7-A536-8F4E1EDE0150}" type="presParOf" srcId="{11F55FCA-89E7-4B78-A7AA-7BA2D29A0E56}" destId="{ED1EA426-70BA-4589-B33F-776E1CBE0C0C}" srcOrd="0" destOrd="0" presId="urn:microsoft.com/office/officeart/2005/8/layout/hList1"/>
    <dgm:cxn modelId="{F97C4FE4-D4FC-48A4-B258-50A8E0B51F56}" type="presParOf" srcId="{ED1EA426-70BA-4589-B33F-776E1CBE0C0C}" destId="{86FF53FB-91CF-46FE-A886-7F3DA92843E8}" srcOrd="0" destOrd="0" presId="urn:microsoft.com/office/officeart/2005/8/layout/hList1"/>
    <dgm:cxn modelId="{6B08C2BC-82CD-48A4-AA31-B9CAF8BBD9C3}" type="presParOf" srcId="{ED1EA426-70BA-4589-B33F-776E1CBE0C0C}" destId="{1C3BE0AC-A812-4F4B-A21B-0B411AF75605}" srcOrd="1" destOrd="0" presId="urn:microsoft.com/office/officeart/2005/8/layout/hList1"/>
    <dgm:cxn modelId="{18FF95C4-31D3-4390-ACC4-E984B4FCCC94}" type="presParOf" srcId="{11F55FCA-89E7-4B78-A7AA-7BA2D29A0E56}" destId="{2B039781-E67A-4147-8E39-3C13E8D76A8E}" srcOrd="1" destOrd="0" presId="urn:microsoft.com/office/officeart/2005/8/layout/hList1"/>
    <dgm:cxn modelId="{BE3C73C6-07A4-4E97-AAA6-93DA494EB316}" type="presParOf" srcId="{11F55FCA-89E7-4B78-A7AA-7BA2D29A0E56}" destId="{B3C198D7-A658-446D-AD59-3B37976D3E9D}" srcOrd="2" destOrd="0" presId="urn:microsoft.com/office/officeart/2005/8/layout/hList1"/>
    <dgm:cxn modelId="{36C40F03-CB8B-4E80-8A65-2E48EF6850F1}" type="presParOf" srcId="{B3C198D7-A658-446D-AD59-3B37976D3E9D}" destId="{A2A83E55-AB32-4BD3-BEEA-AFD5F0A09460}" srcOrd="0" destOrd="0" presId="urn:microsoft.com/office/officeart/2005/8/layout/hList1"/>
    <dgm:cxn modelId="{597927F9-8945-4BA1-A511-0AA5060F6D99}" type="presParOf" srcId="{B3C198D7-A658-446D-AD59-3B37976D3E9D}" destId="{9F9F2E8A-3C62-4F34-BF61-F7C37E9955DF}" srcOrd="1" destOrd="0" presId="urn:microsoft.com/office/officeart/2005/8/layout/hList1"/>
    <dgm:cxn modelId="{9CAB791A-EBFC-476A-9A17-E4CCFDFCE080}" type="presParOf" srcId="{11F55FCA-89E7-4B78-A7AA-7BA2D29A0E56}" destId="{2EED0B82-3698-40C2-9776-93B40ADF5468}" srcOrd="3" destOrd="0" presId="urn:microsoft.com/office/officeart/2005/8/layout/hList1"/>
    <dgm:cxn modelId="{7ABEDB1E-55C1-41C7-9D9D-A7AE7D612B16}" type="presParOf" srcId="{11F55FCA-89E7-4B78-A7AA-7BA2D29A0E56}" destId="{EB73533A-45B0-4A9F-A771-3388130C6A13}" srcOrd="4" destOrd="0" presId="urn:microsoft.com/office/officeart/2005/8/layout/hList1"/>
    <dgm:cxn modelId="{243871B4-D736-44E9-9B76-059735E2C544}" type="presParOf" srcId="{EB73533A-45B0-4A9F-A771-3388130C6A13}" destId="{419727AD-2A67-463A-85C6-C58062A59F84}" srcOrd="0" destOrd="0" presId="urn:microsoft.com/office/officeart/2005/8/layout/hList1"/>
    <dgm:cxn modelId="{DC740053-18DC-4A4D-8CCD-6F2F2484EE0A}" type="presParOf" srcId="{EB73533A-45B0-4A9F-A771-3388130C6A13}" destId="{9C452CA9-A1FA-4741-8E2D-84C3393CC443}" srcOrd="1" destOrd="0" presId="urn:microsoft.com/office/officeart/2005/8/layout/hList1"/>
    <dgm:cxn modelId="{040E081B-72F8-4D6F-9C9D-074E65B3D041}" type="presParOf" srcId="{11F55FCA-89E7-4B78-A7AA-7BA2D29A0E56}" destId="{16A9F5C6-B249-4EB5-85DF-287B71BFD7AB}" srcOrd="5" destOrd="0" presId="urn:microsoft.com/office/officeart/2005/8/layout/hList1"/>
    <dgm:cxn modelId="{6E35CEFC-B937-4E94-BBDA-A3F8276C9467}" type="presParOf" srcId="{11F55FCA-89E7-4B78-A7AA-7BA2D29A0E56}" destId="{0476F12B-A3CD-4954-9082-3F04E3CDAFB0}" srcOrd="6" destOrd="0" presId="urn:microsoft.com/office/officeart/2005/8/layout/hList1"/>
    <dgm:cxn modelId="{36C66444-4860-41F9-91EF-66891290CA20}" type="presParOf" srcId="{0476F12B-A3CD-4954-9082-3F04E3CDAFB0}" destId="{09363BA3-901F-40BE-A8D1-D8FA40C3F1B3}" srcOrd="0" destOrd="0" presId="urn:microsoft.com/office/officeart/2005/8/layout/hList1"/>
    <dgm:cxn modelId="{013EE0C3-5B1F-4149-943B-35581E6E77DC}" type="presParOf" srcId="{0476F12B-A3CD-4954-9082-3F04E3CDAFB0}" destId="{B5510F34-E5CC-4027-8616-7BFD7729076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B05A42-7966-4FE9-8D77-516A92BD770A}" type="doc">
      <dgm:prSet loTypeId="urn:microsoft.com/office/officeart/2005/8/layout/hList6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5B12C66C-ADC9-40B7-866A-7E4053F5A41E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講演会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BA71805-260D-4DE2-BD9A-8B83CF434020}" type="parTrans" cxnId="{66D3F9F8-EDE4-4928-B9C6-E5AD9795FF7D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41B04CD-77EF-4090-ACBE-DB47DF2EFCDB}" type="sibTrans" cxnId="{66D3F9F8-EDE4-4928-B9C6-E5AD9795FF7D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7175AD3-B9E4-4E4F-A5BA-964B0FE6E539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国際交流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C86ECCB-A133-479A-8C44-813C75AF595C}" type="parTrans" cxnId="{BD6E6903-6A24-44DB-92A3-3BDE566B181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B95EC2B-FFD7-4C1C-AC43-A7F9453D192A}" type="sibTrans" cxnId="{BD6E6903-6A24-44DB-92A3-3BDE566B181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E32146C-FF78-457E-A832-F65617DB29D1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書道体験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5CE8E7C4-0B35-4BE2-9506-934774C7271D}" type="parTrans" cxnId="{DDEF89B2-E3C6-4334-9BA2-92679108F23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4851339-464F-4EB3-910A-62F4E8F98590}" type="sibTrans" cxnId="{DDEF89B2-E3C6-4334-9BA2-92679108F23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8A1B06-38A9-4BAB-A590-5BD65861249B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ワークショップ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4F2EDDBB-0BAA-4726-8184-CEBE3933A9FC}" type="parTrans" cxnId="{17677779-5437-4B7E-8712-31F189973D7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617C4F7-41FD-4D4D-88B2-B242E3CAB13D}" type="sibTrans" cxnId="{17677779-5437-4B7E-8712-31F189973D7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2AF30BE-DC20-41C7-B8F6-0EF59B622EC6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アートデザイン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258DC790-4C19-4A44-9CE4-4181BA30ACF2}" type="parTrans" cxnId="{8BE26919-4064-4BDB-B100-ED8D835555F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1FCAEED-BBD5-47C2-AD78-CD9D24595F6A}" type="sibTrans" cxnId="{8BE26919-4064-4BDB-B100-ED8D835555F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14ACBC3-C231-415B-8C41-829E08AFB0ED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進学フェア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5DA05E54-ADE7-4115-853E-5093AF4F17A0}" type="parTrans" cxnId="{C8C28941-121D-4C6F-AFC7-1EF95C1461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1A354F4-6F80-4957-9898-47E78774D8AA}" type="sibTrans" cxnId="{C8C28941-121D-4C6F-AFC7-1EF95C1461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FB29ED6-A091-4337-9B1B-B3513FF00052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入学相談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7BF28E2E-F795-488F-BE24-45C825AFE57A}" type="parTrans" cxnId="{34BFB65E-DA1C-4709-BDD7-D639609A15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C7A97DA-6FAF-424F-9ACC-DBF9015C6636}" type="sibTrans" cxnId="{34BFB65E-DA1C-4709-BDD7-D639609A151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7DD0223-A609-48C5-9976-A85DA5A1F833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学校紹介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3EFD730-5035-412B-99A3-DB7F9EBC70A0}" type="parTrans" cxnId="{CD980103-CF7E-4539-9D3B-034B0131966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ED91724-DD5C-4436-8369-78A7B7FF264C}" type="sibTrans" cxnId="{CD980103-CF7E-4539-9D3B-034B0131966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11B549F-AAD3-43C9-9B6A-25FFE4BBCF55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書類記入方法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6E93CE-6C08-4622-9EAF-6F1BF3CA9698}" type="parTrans" cxnId="{20CB6F79-387B-4D65-94E4-4B9B23279E6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9131AD8-F122-45E0-AD0E-448EDBE06197}" type="sibTrans" cxnId="{20CB6F79-387B-4D65-94E4-4B9B23279E6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9A72EC2-5F36-4C59-AFAD-F2EA3CF6D540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アニメ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BB897AD-6832-4477-A0AB-D67CBA7DD5DB}" type="parTrans" cxnId="{AEDD01D1-BC1A-47F1-9119-C838646A1D2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231B854-885A-4979-BAC3-09AA4E529FC2}" type="sibTrans" cxnId="{AEDD01D1-BC1A-47F1-9119-C838646A1D2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7D3D76-0305-4E87-847A-1F656630AED6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ダンス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25E0125B-132F-4676-B9D3-C60E4F3AE1E5}" type="parTrans" cxnId="{21EAA576-B2DC-4A8F-BE77-855B1A90466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24F64C7-2D2E-4DC8-86F0-D3D532244B23}" type="sibTrans" cxnId="{21EAA576-B2DC-4A8F-BE77-855B1A90466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6259DB-DC4F-42DF-883A-4E38AACC15CF}">
      <dgm:prSet phldrT="[テキスト]"/>
      <dgm:spPr/>
      <dgm:t>
        <a:bodyPr/>
        <a:lstStyle/>
        <a:p>
          <a:r>
            <a:rPr kumimoji="1" lang="ja-JP" altLang="en-US">
              <a:solidFill>
                <a:schemeClr val="tx1"/>
              </a:solidFill>
            </a:rPr>
            <a:t>茶道体験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3EA4A06-B635-4A3F-93EC-F35D5C77A4AC}" type="parTrans" cxnId="{456CB686-F8D8-4AAB-B6B8-E7267969A9C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8B37EFE-2224-4079-88FB-855903DFCFEF}" type="sibTrans" cxnId="{456CB686-F8D8-4AAB-B6B8-E7267969A9C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27C451-839F-4EA7-992E-EBEC7EE4BE8F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大学入試対策</a:t>
          </a:r>
        </a:p>
      </dgm:t>
    </dgm:pt>
    <dgm:pt modelId="{D4BA894D-42D3-4D45-AF05-7F78FBE9807F}" type="parTrans" cxnId="{B04F3C37-578F-4A0D-920E-1805844D04E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48A15EF-177E-4FE1-B830-BD32C9D96AFC}" type="sibTrans" cxnId="{B04F3C37-578F-4A0D-920E-1805844D04E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A1BC717-33FD-459A-BFA2-C81AB8B3537A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就職事情</a:t>
          </a:r>
        </a:p>
      </dgm:t>
    </dgm:pt>
    <dgm:pt modelId="{5E76B182-F721-4CED-8478-FBA32785766F}" type="parTrans" cxnId="{03F4F2A3-440B-41D3-A16C-0BA057DD17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4E7FFBD-3128-4C39-BED4-1CBD2B50B2D2}" type="sibTrans" cxnId="{03F4F2A3-440B-41D3-A16C-0BA057DD17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271C856-31CA-4358-99B1-F345E69F3904}" type="pres">
      <dgm:prSet presAssocID="{7DB05A42-7966-4FE9-8D77-516A92BD770A}" presName="Name0" presStyleCnt="0">
        <dgm:presLayoutVars>
          <dgm:dir/>
          <dgm:resizeHandles val="exact"/>
        </dgm:presLayoutVars>
      </dgm:prSet>
      <dgm:spPr/>
    </dgm:pt>
    <dgm:pt modelId="{7E95B9B9-CDDA-4822-B648-5541C46159F6}" type="pres">
      <dgm:prSet presAssocID="{5B12C66C-ADC9-40B7-866A-7E4053F5A41E}" presName="node" presStyleLbl="node1" presStyleIdx="0" presStyleCnt="4">
        <dgm:presLayoutVars>
          <dgm:bulletEnabled val="1"/>
        </dgm:presLayoutVars>
      </dgm:prSet>
      <dgm:spPr/>
    </dgm:pt>
    <dgm:pt modelId="{A40206F8-518B-4683-B451-37D8C26CBA3E}" type="pres">
      <dgm:prSet presAssocID="{041B04CD-77EF-4090-ACBE-DB47DF2EFCDB}" presName="sibTrans" presStyleCnt="0"/>
      <dgm:spPr/>
    </dgm:pt>
    <dgm:pt modelId="{9797EE76-BBB4-4F36-AD9E-C6A2C33DB630}" type="pres">
      <dgm:prSet presAssocID="{47175AD3-B9E4-4E4F-A5BA-964B0FE6E539}" presName="node" presStyleLbl="node1" presStyleIdx="1" presStyleCnt="4">
        <dgm:presLayoutVars>
          <dgm:bulletEnabled val="1"/>
        </dgm:presLayoutVars>
      </dgm:prSet>
      <dgm:spPr/>
    </dgm:pt>
    <dgm:pt modelId="{F7B22FBB-1A9A-41C0-BE1D-FA51D811549C}" type="pres">
      <dgm:prSet presAssocID="{CB95EC2B-FFD7-4C1C-AC43-A7F9453D192A}" presName="sibTrans" presStyleCnt="0"/>
      <dgm:spPr/>
    </dgm:pt>
    <dgm:pt modelId="{04D6E0EB-A701-4EC9-B952-7495A852E3EA}" type="pres">
      <dgm:prSet presAssocID="{198A1B06-38A9-4BAB-A590-5BD65861249B}" presName="node" presStyleLbl="node1" presStyleIdx="2" presStyleCnt="4">
        <dgm:presLayoutVars>
          <dgm:bulletEnabled val="1"/>
        </dgm:presLayoutVars>
      </dgm:prSet>
      <dgm:spPr/>
    </dgm:pt>
    <dgm:pt modelId="{5B69FA64-5B03-475E-97BB-6140B293DB45}" type="pres">
      <dgm:prSet presAssocID="{4617C4F7-41FD-4D4D-88B2-B242E3CAB13D}" presName="sibTrans" presStyleCnt="0"/>
      <dgm:spPr/>
    </dgm:pt>
    <dgm:pt modelId="{BED05E7B-7655-419D-9E2E-E950C1C6584A}" type="pres">
      <dgm:prSet presAssocID="{914ACBC3-C231-415B-8C41-829E08AFB0ED}" presName="node" presStyleLbl="node1" presStyleIdx="3" presStyleCnt="4">
        <dgm:presLayoutVars>
          <dgm:bulletEnabled val="1"/>
        </dgm:presLayoutVars>
      </dgm:prSet>
      <dgm:spPr/>
    </dgm:pt>
  </dgm:ptLst>
  <dgm:cxnLst>
    <dgm:cxn modelId="{CD980103-CF7E-4539-9D3B-034B0131966A}" srcId="{914ACBC3-C231-415B-8C41-829E08AFB0ED}" destId="{57DD0223-A609-48C5-9976-A85DA5A1F833}" srcOrd="1" destOrd="0" parTransId="{F3EFD730-5035-412B-99A3-DB7F9EBC70A0}" sibTransId="{AED91724-DD5C-4436-8369-78A7B7FF264C}"/>
    <dgm:cxn modelId="{BD6E6903-6A24-44DB-92A3-3BDE566B181C}" srcId="{7DB05A42-7966-4FE9-8D77-516A92BD770A}" destId="{47175AD3-B9E4-4E4F-A5BA-964B0FE6E539}" srcOrd="1" destOrd="0" parTransId="{CC86ECCB-A133-479A-8C44-813C75AF595C}" sibTransId="{CB95EC2B-FFD7-4C1C-AC43-A7F9453D192A}"/>
    <dgm:cxn modelId="{DFF4DD08-5CF1-416F-9780-EAB590DAD160}" type="presOf" srcId="{3E27C451-839F-4EA7-992E-EBEC7EE4BE8F}" destId="{7E95B9B9-CDDA-4822-B648-5541C46159F6}" srcOrd="0" destOrd="1" presId="urn:microsoft.com/office/officeart/2005/8/layout/hList6"/>
    <dgm:cxn modelId="{7E52A80B-6256-499D-AB29-36BA6987D824}" type="presOf" srcId="{198A1B06-38A9-4BAB-A590-5BD65861249B}" destId="{04D6E0EB-A701-4EC9-B952-7495A852E3EA}" srcOrd="0" destOrd="0" presId="urn:microsoft.com/office/officeart/2005/8/layout/hList6"/>
    <dgm:cxn modelId="{0455D713-186A-4F25-8415-A6B8F6CEB7D6}" type="presOf" srcId="{5B12C66C-ADC9-40B7-866A-7E4053F5A41E}" destId="{7E95B9B9-CDDA-4822-B648-5541C46159F6}" srcOrd="0" destOrd="0" presId="urn:microsoft.com/office/officeart/2005/8/layout/hList6"/>
    <dgm:cxn modelId="{8BE26919-4064-4BDB-B100-ED8D835555F1}" srcId="{198A1B06-38A9-4BAB-A590-5BD65861249B}" destId="{42AF30BE-DC20-41C7-B8F6-0EF59B622EC6}" srcOrd="0" destOrd="0" parTransId="{258DC790-4C19-4A44-9CE4-4181BA30ACF2}" sibTransId="{01FCAEED-BBD5-47C2-AD78-CD9D24595F6A}"/>
    <dgm:cxn modelId="{23BBC71D-F053-4EA0-A441-DCF0442E357B}" type="presOf" srcId="{B11B549F-AAD3-43C9-9B6A-25FFE4BBCF55}" destId="{BED05E7B-7655-419D-9E2E-E950C1C6584A}" srcOrd="0" destOrd="3" presId="urn:microsoft.com/office/officeart/2005/8/layout/hList6"/>
    <dgm:cxn modelId="{B04F3C37-578F-4A0D-920E-1805844D04E5}" srcId="{5B12C66C-ADC9-40B7-866A-7E4053F5A41E}" destId="{3E27C451-839F-4EA7-992E-EBEC7EE4BE8F}" srcOrd="0" destOrd="0" parTransId="{D4BA894D-42D3-4D45-AF05-7F78FBE9807F}" sibTransId="{F48A15EF-177E-4FE1-B830-BD32C9D96AFC}"/>
    <dgm:cxn modelId="{34BFB65E-DA1C-4709-BDD7-D639609A1510}" srcId="{914ACBC3-C231-415B-8C41-829E08AFB0ED}" destId="{6FB29ED6-A091-4337-9B1B-B3513FF00052}" srcOrd="0" destOrd="0" parTransId="{7BF28E2E-F795-488F-BE24-45C825AFE57A}" sibTransId="{4C7A97DA-6FAF-424F-9ACC-DBF9015C6636}"/>
    <dgm:cxn modelId="{C8C28941-121D-4C6F-AFC7-1EF95C1461B8}" srcId="{7DB05A42-7966-4FE9-8D77-516A92BD770A}" destId="{914ACBC3-C231-415B-8C41-829E08AFB0ED}" srcOrd="3" destOrd="0" parTransId="{5DA05E54-ADE7-4115-853E-5093AF4F17A0}" sibTransId="{E1A354F4-6F80-4957-9898-47E78774D8AA}"/>
    <dgm:cxn modelId="{89619C49-DA42-4769-AFBA-DA454269E59A}" type="presOf" srcId="{6FB29ED6-A091-4337-9B1B-B3513FF00052}" destId="{BED05E7B-7655-419D-9E2E-E950C1C6584A}" srcOrd="0" destOrd="1" presId="urn:microsoft.com/office/officeart/2005/8/layout/hList6"/>
    <dgm:cxn modelId="{93034276-C991-42DB-BD73-513FE545E934}" type="presOf" srcId="{47175AD3-B9E4-4E4F-A5BA-964B0FE6E539}" destId="{9797EE76-BBB4-4F36-AD9E-C6A2C33DB630}" srcOrd="0" destOrd="0" presId="urn:microsoft.com/office/officeart/2005/8/layout/hList6"/>
    <dgm:cxn modelId="{21EAA576-B2DC-4A8F-BE77-855B1A904669}" srcId="{198A1B06-38A9-4BAB-A590-5BD65861249B}" destId="{297D3D76-0305-4E87-847A-1F656630AED6}" srcOrd="2" destOrd="0" parTransId="{25E0125B-132F-4676-B9D3-C60E4F3AE1E5}" sibTransId="{724F64C7-2D2E-4DC8-86F0-D3D532244B23}"/>
    <dgm:cxn modelId="{12A8FC78-CD83-4E9F-97D5-EC0FA847225C}" type="presOf" srcId="{42AF30BE-DC20-41C7-B8F6-0EF59B622EC6}" destId="{04D6E0EB-A701-4EC9-B952-7495A852E3EA}" srcOrd="0" destOrd="1" presId="urn:microsoft.com/office/officeart/2005/8/layout/hList6"/>
    <dgm:cxn modelId="{20CB6F79-387B-4D65-94E4-4B9B23279E6F}" srcId="{914ACBC3-C231-415B-8C41-829E08AFB0ED}" destId="{B11B549F-AAD3-43C9-9B6A-25FFE4BBCF55}" srcOrd="2" destOrd="0" parTransId="{DF6E93CE-6C08-4622-9EAF-6F1BF3CA9698}" sibTransId="{89131AD8-F122-45E0-AD0E-448EDBE06197}"/>
    <dgm:cxn modelId="{17677779-5437-4B7E-8712-31F189973D70}" srcId="{7DB05A42-7966-4FE9-8D77-516A92BD770A}" destId="{198A1B06-38A9-4BAB-A590-5BD65861249B}" srcOrd="2" destOrd="0" parTransId="{4F2EDDBB-0BAA-4726-8184-CEBE3933A9FC}" sibTransId="{4617C4F7-41FD-4D4D-88B2-B242E3CAB13D}"/>
    <dgm:cxn modelId="{FDDAFA59-9308-41C9-A687-138B3140FBCF}" type="presOf" srcId="{7DB05A42-7966-4FE9-8D77-516A92BD770A}" destId="{A271C856-31CA-4358-99B1-F345E69F3904}" srcOrd="0" destOrd="0" presId="urn:microsoft.com/office/officeart/2005/8/layout/hList6"/>
    <dgm:cxn modelId="{79F1967E-BDDA-469D-A53F-8D9CF560206A}" type="presOf" srcId="{626259DB-DC4F-42DF-883A-4E38AACC15CF}" destId="{9797EE76-BBB4-4F36-AD9E-C6A2C33DB630}" srcOrd="0" destOrd="2" presId="urn:microsoft.com/office/officeart/2005/8/layout/hList6"/>
    <dgm:cxn modelId="{456CB686-F8D8-4AAB-B6B8-E7267969A9C5}" srcId="{47175AD3-B9E4-4E4F-A5BA-964B0FE6E539}" destId="{626259DB-DC4F-42DF-883A-4E38AACC15CF}" srcOrd="1" destOrd="0" parTransId="{A3EA4A06-B635-4A3F-93EC-F35D5C77A4AC}" sibTransId="{08B37EFE-2224-4079-88FB-855903DFCFEF}"/>
    <dgm:cxn modelId="{04ECA394-CE79-432E-B92A-787721559C1B}" type="presOf" srcId="{57DD0223-A609-48C5-9976-A85DA5A1F833}" destId="{BED05E7B-7655-419D-9E2E-E950C1C6584A}" srcOrd="0" destOrd="2" presId="urn:microsoft.com/office/officeart/2005/8/layout/hList6"/>
    <dgm:cxn modelId="{AA7E6E96-9C87-4E46-8836-C24FE551FC2E}" type="presOf" srcId="{914ACBC3-C231-415B-8C41-829E08AFB0ED}" destId="{BED05E7B-7655-419D-9E2E-E950C1C6584A}" srcOrd="0" destOrd="0" presId="urn:microsoft.com/office/officeart/2005/8/layout/hList6"/>
    <dgm:cxn modelId="{03F4F2A3-440B-41D3-A16C-0BA057DD1752}" srcId="{5B12C66C-ADC9-40B7-866A-7E4053F5A41E}" destId="{8A1BC717-33FD-459A-BFA2-C81AB8B3537A}" srcOrd="1" destOrd="0" parTransId="{5E76B182-F721-4CED-8478-FBA32785766F}" sibTransId="{F4E7FFBD-3128-4C39-BED4-1CBD2B50B2D2}"/>
    <dgm:cxn modelId="{752AE9AD-7657-4255-9B46-2F18E40BC31A}" type="presOf" srcId="{5E32146C-FF78-457E-A832-F65617DB29D1}" destId="{9797EE76-BBB4-4F36-AD9E-C6A2C33DB630}" srcOrd="0" destOrd="1" presId="urn:microsoft.com/office/officeart/2005/8/layout/hList6"/>
    <dgm:cxn modelId="{DDEF89B2-E3C6-4334-9BA2-92679108F23A}" srcId="{47175AD3-B9E4-4E4F-A5BA-964B0FE6E539}" destId="{5E32146C-FF78-457E-A832-F65617DB29D1}" srcOrd="0" destOrd="0" parTransId="{5CE8E7C4-0B35-4BE2-9506-934774C7271D}" sibTransId="{64851339-464F-4EB3-910A-62F4E8F98590}"/>
    <dgm:cxn modelId="{79D317B8-AB3F-4913-B518-6F2C738A1AC4}" type="presOf" srcId="{8A1BC717-33FD-459A-BFA2-C81AB8B3537A}" destId="{7E95B9B9-CDDA-4822-B648-5541C46159F6}" srcOrd="0" destOrd="2" presId="urn:microsoft.com/office/officeart/2005/8/layout/hList6"/>
    <dgm:cxn modelId="{D4BBB1C1-08A6-475F-97A6-A6CF4CA599AC}" type="presOf" srcId="{297D3D76-0305-4E87-847A-1F656630AED6}" destId="{04D6E0EB-A701-4EC9-B952-7495A852E3EA}" srcOrd="0" destOrd="3" presId="urn:microsoft.com/office/officeart/2005/8/layout/hList6"/>
    <dgm:cxn modelId="{5DE84DC8-A2B0-4B0A-A629-AA8AF11249B9}" type="presOf" srcId="{39A72EC2-5F36-4C59-AFAD-F2EA3CF6D540}" destId="{04D6E0EB-A701-4EC9-B952-7495A852E3EA}" srcOrd="0" destOrd="2" presId="urn:microsoft.com/office/officeart/2005/8/layout/hList6"/>
    <dgm:cxn modelId="{AEDD01D1-BC1A-47F1-9119-C838646A1D20}" srcId="{198A1B06-38A9-4BAB-A590-5BD65861249B}" destId="{39A72EC2-5F36-4C59-AFAD-F2EA3CF6D540}" srcOrd="1" destOrd="0" parTransId="{8BB897AD-6832-4477-A0AB-D67CBA7DD5DB}" sibTransId="{E231B854-885A-4979-BAC3-09AA4E529FC2}"/>
    <dgm:cxn modelId="{66D3F9F8-EDE4-4928-B9C6-E5AD9795FF7D}" srcId="{7DB05A42-7966-4FE9-8D77-516A92BD770A}" destId="{5B12C66C-ADC9-40B7-866A-7E4053F5A41E}" srcOrd="0" destOrd="0" parTransId="{CBA71805-260D-4DE2-BD9A-8B83CF434020}" sibTransId="{041B04CD-77EF-4090-ACBE-DB47DF2EFCDB}"/>
    <dgm:cxn modelId="{87DB90C1-1207-4CF9-BF8C-646AC4FC85E5}" type="presParOf" srcId="{A271C856-31CA-4358-99B1-F345E69F3904}" destId="{7E95B9B9-CDDA-4822-B648-5541C46159F6}" srcOrd="0" destOrd="0" presId="urn:microsoft.com/office/officeart/2005/8/layout/hList6"/>
    <dgm:cxn modelId="{7789CC41-EF25-4361-9B40-62FF574265BD}" type="presParOf" srcId="{A271C856-31CA-4358-99B1-F345E69F3904}" destId="{A40206F8-518B-4683-B451-37D8C26CBA3E}" srcOrd="1" destOrd="0" presId="urn:microsoft.com/office/officeart/2005/8/layout/hList6"/>
    <dgm:cxn modelId="{4ABE5757-A38D-470D-BB2D-38C353092945}" type="presParOf" srcId="{A271C856-31CA-4358-99B1-F345E69F3904}" destId="{9797EE76-BBB4-4F36-AD9E-C6A2C33DB630}" srcOrd="2" destOrd="0" presId="urn:microsoft.com/office/officeart/2005/8/layout/hList6"/>
    <dgm:cxn modelId="{A8610034-6BAB-4803-99B0-88A0F15D8F99}" type="presParOf" srcId="{A271C856-31CA-4358-99B1-F345E69F3904}" destId="{F7B22FBB-1A9A-41C0-BE1D-FA51D811549C}" srcOrd="3" destOrd="0" presId="urn:microsoft.com/office/officeart/2005/8/layout/hList6"/>
    <dgm:cxn modelId="{966B9654-8B18-45AD-BF32-12FEA760217A}" type="presParOf" srcId="{A271C856-31CA-4358-99B1-F345E69F3904}" destId="{04D6E0EB-A701-4EC9-B952-7495A852E3EA}" srcOrd="4" destOrd="0" presId="urn:microsoft.com/office/officeart/2005/8/layout/hList6"/>
    <dgm:cxn modelId="{893D20F0-7463-47D1-81FD-8B5EA941B361}" type="presParOf" srcId="{A271C856-31CA-4358-99B1-F345E69F3904}" destId="{5B69FA64-5B03-475E-97BB-6140B293DB45}" srcOrd="5" destOrd="0" presId="urn:microsoft.com/office/officeart/2005/8/layout/hList6"/>
    <dgm:cxn modelId="{CAC24E08-BCD1-4828-A293-D5C6543025F7}" type="presParOf" srcId="{A271C856-31CA-4358-99B1-F345E69F3904}" destId="{BED05E7B-7655-419D-9E2E-E950C1C6584A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FF53FB-91CF-46FE-A886-7F3DA92843E8}">
      <dsp:nvSpPr>
        <dsp:cNvPr id="0" name=""/>
        <dsp:cNvSpPr/>
      </dsp:nvSpPr>
      <dsp:spPr>
        <a:xfrm>
          <a:off x="3908" y="132617"/>
          <a:ext cx="2350389" cy="691079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2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学習支援</a:t>
          </a:r>
        </a:p>
      </dsp:txBody>
      <dsp:txXfrm>
        <a:off x="3908" y="132617"/>
        <a:ext cx="2350389" cy="691079"/>
      </dsp:txXfrm>
    </dsp:sp>
    <dsp:sp modelId="{1C3BE0AC-A812-4F4B-A21B-0B411AF75605}">
      <dsp:nvSpPr>
        <dsp:cNvPr id="0" name=""/>
        <dsp:cNvSpPr/>
      </dsp:nvSpPr>
      <dsp:spPr>
        <a:xfrm>
          <a:off x="3908" y="823697"/>
          <a:ext cx="2350389" cy="235520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外国語を上達させたい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日本語を上達させたい</a:t>
          </a:r>
        </a:p>
      </dsp:txBody>
      <dsp:txXfrm>
        <a:off x="3908" y="823697"/>
        <a:ext cx="2350389" cy="2355209"/>
      </dsp:txXfrm>
    </dsp:sp>
    <dsp:sp modelId="{A2A83E55-AB32-4BD3-BEEA-AFD5F0A09460}">
      <dsp:nvSpPr>
        <dsp:cNvPr id="0" name=""/>
        <dsp:cNvSpPr/>
      </dsp:nvSpPr>
      <dsp:spPr>
        <a:xfrm>
          <a:off x="2683352" y="132617"/>
          <a:ext cx="2350389" cy="691079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635930"/>
                <a:satOff val="-14509"/>
                <a:lumOff val="5360"/>
                <a:alphaOff val="0"/>
                <a:shade val="88000"/>
                <a:lumMod val="88000"/>
              </a:schemeClr>
              <a:schemeClr val="accent2">
                <a:hueOff val="635930"/>
                <a:satOff val="-14509"/>
                <a:lumOff val="536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アルバイト相談</a:t>
          </a:r>
        </a:p>
      </dsp:txBody>
      <dsp:txXfrm>
        <a:off x="2683352" y="132617"/>
        <a:ext cx="2350389" cy="691079"/>
      </dsp:txXfrm>
    </dsp:sp>
    <dsp:sp modelId="{9F9F2E8A-3C62-4F34-BF61-F7C37E9955DF}">
      <dsp:nvSpPr>
        <dsp:cNvPr id="0" name=""/>
        <dsp:cNvSpPr/>
      </dsp:nvSpPr>
      <dsp:spPr>
        <a:xfrm>
          <a:off x="2683352" y="823697"/>
          <a:ext cx="2350389" cy="2355209"/>
        </a:xfrm>
        <a:prstGeom prst="rect">
          <a:avLst/>
        </a:prstGeom>
        <a:solidFill>
          <a:schemeClr val="accent2">
            <a:tint val="40000"/>
            <a:alpha val="90000"/>
            <a:hueOff val="658188"/>
            <a:satOff val="-1724"/>
            <a:lumOff val="617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658188"/>
              <a:satOff val="-1724"/>
              <a:lumOff val="617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アルバイトがしたい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トラブルの相談をしたい</a:t>
          </a:r>
        </a:p>
      </dsp:txBody>
      <dsp:txXfrm>
        <a:off x="2683352" y="823697"/>
        <a:ext cx="2350389" cy="2355209"/>
      </dsp:txXfrm>
    </dsp:sp>
    <dsp:sp modelId="{419727AD-2A67-463A-85C6-C58062A59F84}">
      <dsp:nvSpPr>
        <dsp:cNvPr id="0" name=""/>
        <dsp:cNvSpPr/>
      </dsp:nvSpPr>
      <dsp:spPr>
        <a:xfrm>
          <a:off x="5362796" y="132617"/>
          <a:ext cx="2350389" cy="691079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1271860"/>
                <a:satOff val="-29019"/>
                <a:lumOff val="10719"/>
                <a:alphaOff val="0"/>
                <a:shade val="88000"/>
                <a:lumMod val="88000"/>
              </a:schemeClr>
              <a:schemeClr val="accent2">
                <a:hueOff val="1271860"/>
                <a:satOff val="-29019"/>
                <a:lumOff val="10719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住まいの相談</a:t>
          </a:r>
        </a:p>
      </dsp:txBody>
      <dsp:txXfrm>
        <a:off x="5362796" y="132617"/>
        <a:ext cx="2350389" cy="691079"/>
      </dsp:txXfrm>
    </dsp:sp>
    <dsp:sp modelId="{9C452CA9-A1FA-4741-8E2D-84C3393CC443}">
      <dsp:nvSpPr>
        <dsp:cNvPr id="0" name=""/>
        <dsp:cNvSpPr/>
      </dsp:nvSpPr>
      <dsp:spPr>
        <a:xfrm>
          <a:off x="5362796" y="823697"/>
          <a:ext cx="2350389" cy="2355209"/>
        </a:xfrm>
        <a:prstGeom prst="rect">
          <a:avLst/>
        </a:prstGeom>
        <a:solidFill>
          <a:schemeClr val="accent2">
            <a:tint val="40000"/>
            <a:alpha val="90000"/>
            <a:hueOff val="1316376"/>
            <a:satOff val="-3449"/>
            <a:lumOff val="1235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1316376"/>
              <a:satOff val="-3449"/>
              <a:lumOff val="123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便利な場所で暮らしたい</a:t>
          </a:r>
        </a:p>
      </dsp:txBody>
      <dsp:txXfrm>
        <a:off x="5362796" y="823697"/>
        <a:ext cx="2350389" cy="2355209"/>
      </dsp:txXfrm>
    </dsp:sp>
    <dsp:sp modelId="{09363BA3-901F-40BE-A8D1-D8FA40C3F1B3}">
      <dsp:nvSpPr>
        <dsp:cNvPr id="0" name=""/>
        <dsp:cNvSpPr/>
      </dsp:nvSpPr>
      <dsp:spPr>
        <a:xfrm>
          <a:off x="8042239" y="132617"/>
          <a:ext cx="2350389" cy="691079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1907789"/>
                <a:satOff val="-43528"/>
                <a:lumOff val="16079"/>
                <a:alphaOff val="0"/>
                <a:shade val="88000"/>
                <a:lumMod val="88000"/>
              </a:schemeClr>
              <a:schemeClr val="accent2">
                <a:hueOff val="1907789"/>
                <a:satOff val="-43528"/>
                <a:lumOff val="16079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日常生活の相談</a:t>
          </a:r>
        </a:p>
      </dsp:txBody>
      <dsp:txXfrm>
        <a:off x="8042239" y="132617"/>
        <a:ext cx="2350389" cy="691079"/>
      </dsp:txXfrm>
    </dsp:sp>
    <dsp:sp modelId="{B5510F34-E5CC-4027-8616-7BFD77290765}">
      <dsp:nvSpPr>
        <dsp:cNvPr id="0" name=""/>
        <dsp:cNvSpPr/>
      </dsp:nvSpPr>
      <dsp:spPr>
        <a:xfrm>
          <a:off x="8042239" y="823697"/>
          <a:ext cx="2350389" cy="2355209"/>
        </a:xfrm>
        <a:prstGeom prst="rect">
          <a:avLst/>
        </a:prstGeom>
        <a:solidFill>
          <a:schemeClr val="accent2">
            <a:tint val="40000"/>
            <a:alpha val="90000"/>
            <a:hueOff val="1974564"/>
            <a:satOff val="-5173"/>
            <a:lumOff val="1852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1974564"/>
              <a:satOff val="-5173"/>
              <a:lumOff val="1852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暮らしの相談をしたい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ごみの出し方ルール</a:t>
          </a:r>
        </a:p>
      </dsp:txBody>
      <dsp:txXfrm>
        <a:off x="8042239" y="823697"/>
        <a:ext cx="2350389" cy="23552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5B9B9-CDDA-4822-B648-5541C46159F6}">
      <dsp:nvSpPr>
        <dsp:cNvPr id="0" name=""/>
        <dsp:cNvSpPr/>
      </dsp:nvSpPr>
      <dsp:spPr>
        <a:xfrm rot="16200000">
          <a:off x="-253141" y="255648"/>
          <a:ext cx="2970829" cy="2459532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605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>
              <a:solidFill>
                <a:schemeClr val="tx1"/>
              </a:solidFill>
            </a:rPr>
            <a:t>講演会</a:t>
          </a:r>
          <a:endParaRPr kumimoji="1" lang="ja-JP" altLang="en-US" sz="19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>
              <a:solidFill>
                <a:schemeClr val="tx1"/>
              </a:solidFill>
            </a:rPr>
            <a:t>大学入試対策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>
              <a:solidFill>
                <a:schemeClr val="tx1"/>
              </a:solidFill>
            </a:rPr>
            <a:t>就職事情</a:t>
          </a:r>
        </a:p>
      </dsp:txBody>
      <dsp:txXfrm rot="5400000">
        <a:off x="2508" y="594165"/>
        <a:ext cx="2459532" cy="1782497"/>
      </dsp:txXfrm>
    </dsp:sp>
    <dsp:sp modelId="{9797EE76-BBB4-4F36-AD9E-C6A2C33DB630}">
      <dsp:nvSpPr>
        <dsp:cNvPr id="0" name=""/>
        <dsp:cNvSpPr/>
      </dsp:nvSpPr>
      <dsp:spPr>
        <a:xfrm rot="16200000">
          <a:off x="2390855" y="255648"/>
          <a:ext cx="2970829" cy="2459532"/>
        </a:xfrm>
        <a:prstGeom prst="flowChartManualOperation">
          <a:avLst/>
        </a:prstGeom>
        <a:solidFill>
          <a:schemeClr val="accent3">
            <a:hueOff val="-471397"/>
            <a:satOff val="2142"/>
            <a:lumOff val="-248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605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>
              <a:solidFill>
                <a:schemeClr val="tx1"/>
              </a:solidFill>
            </a:rPr>
            <a:t>国際交流</a:t>
          </a:r>
          <a:endParaRPr kumimoji="1" lang="ja-JP" altLang="en-US" sz="19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chemeClr val="tx1"/>
              </a:solidFill>
            </a:rPr>
            <a:t>書道体験</a:t>
          </a:r>
          <a:endParaRPr kumimoji="1" lang="ja-JP" alt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chemeClr val="tx1"/>
              </a:solidFill>
            </a:rPr>
            <a:t>茶道体験</a:t>
          </a:r>
          <a:endParaRPr kumimoji="1" lang="ja-JP" altLang="en-US" sz="1500" kern="1200" dirty="0">
            <a:solidFill>
              <a:schemeClr val="tx1"/>
            </a:solidFill>
          </a:endParaRPr>
        </a:p>
      </dsp:txBody>
      <dsp:txXfrm rot="5400000">
        <a:off x="2646504" y="594165"/>
        <a:ext cx="2459532" cy="1782497"/>
      </dsp:txXfrm>
    </dsp:sp>
    <dsp:sp modelId="{04D6E0EB-A701-4EC9-B952-7495A852E3EA}">
      <dsp:nvSpPr>
        <dsp:cNvPr id="0" name=""/>
        <dsp:cNvSpPr/>
      </dsp:nvSpPr>
      <dsp:spPr>
        <a:xfrm rot="16200000">
          <a:off x="5034853" y="255648"/>
          <a:ext cx="2970829" cy="2459532"/>
        </a:xfrm>
        <a:prstGeom prst="flowChartManualOperation">
          <a:avLst/>
        </a:prstGeom>
        <a:solidFill>
          <a:schemeClr val="accent3">
            <a:hueOff val="-942795"/>
            <a:satOff val="4283"/>
            <a:lumOff val="-496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605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>
              <a:solidFill>
                <a:schemeClr val="tx1"/>
              </a:solidFill>
            </a:rPr>
            <a:t>ワークショップ</a:t>
          </a:r>
          <a:endParaRPr kumimoji="1" lang="ja-JP" altLang="en-US" sz="19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chemeClr val="tx1"/>
              </a:solidFill>
            </a:rPr>
            <a:t>アートデザイン</a:t>
          </a:r>
          <a:endParaRPr kumimoji="1" lang="ja-JP" alt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chemeClr val="tx1"/>
              </a:solidFill>
            </a:rPr>
            <a:t>アニメ</a:t>
          </a:r>
          <a:endParaRPr kumimoji="1" lang="ja-JP" alt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chemeClr val="tx1"/>
              </a:solidFill>
            </a:rPr>
            <a:t>ダンス</a:t>
          </a:r>
          <a:endParaRPr kumimoji="1" lang="ja-JP" altLang="en-US" sz="1500" kern="1200" dirty="0">
            <a:solidFill>
              <a:schemeClr val="tx1"/>
            </a:solidFill>
          </a:endParaRPr>
        </a:p>
      </dsp:txBody>
      <dsp:txXfrm rot="5400000">
        <a:off x="5290502" y="594165"/>
        <a:ext cx="2459532" cy="1782497"/>
      </dsp:txXfrm>
    </dsp:sp>
    <dsp:sp modelId="{BED05E7B-7655-419D-9E2E-E950C1C6584A}">
      <dsp:nvSpPr>
        <dsp:cNvPr id="0" name=""/>
        <dsp:cNvSpPr/>
      </dsp:nvSpPr>
      <dsp:spPr>
        <a:xfrm rot="16200000">
          <a:off x="7678850" y="255648"/>
          <a:ext cx="2970829" cy="2459532"/>
        </a:xfrm>
        <a:prstGeom prst="flowChartManualOperation">
          <a:avLst/>
        </a:prstGeom>
        <a:solidFill>
          <a:schemeClr val="accent3">
            <a:hueOff val="-1414192"/>
            <a:satOff val="6425"/>
            <a:lumOff val="-745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1605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>
              <a:solidFill>
                <a:schemeClr val="tx1"/>
              </a:solidFill>
            </a:rPr>
            <a:t>進学フェア</a:t>
          </a:r>
          <a:endParaRPr kumimoji="1" lang="ja-JP" altLang="en-US" sz="19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chemeClr val="tx1"/>
              </a:solidFill>
            </a:rPr>
            <a:t>入学相談</a:t>
          </a:r>
          <a:endParaRPr kumimoji="1" lang="ja-JP" alt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chemeClr val="tx1"/>
              </a:solidFill>
            </a:rPr>
            <a:t>学校紹介</a:t>
          </a:r>
          <a:endParaRPr kumimoji="1" lang="ja-JP" alt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>
              <a:solidFill>
                <a:schemeClr val="tx1"/>
              </a:solidFill>
            </a:rPr>
            <a:t>書類記入方法</a:t>
          </a:r>
          <a:endParaRPr kumimoji="1" lang="ja-JP" altLang="en-US" sz="1500" kern="1200" dirty="0">
            <a:solidFill>
              <a:schemeClr val="tx1"/>
            </a:solidFill>
          </a:endParaRPr>
        </a:p>
      </dsp:txBody>
      <dsp:txXfrm rot="5400000">
        <a:off x="7934499" y="594165"/>
        <a:ext cx="2459532" cy="1782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D20C5-B4BE-4FA7-AE68-59219B875ACD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EF798-E35A-4658-AD85-479228A7F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299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497DAE7B-50C9-411F-B949-F8780F1ED95F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44279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1126-DCFE-454B-A246-C4BA20ED1901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334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9F37-FAA8-4E2E-8852-7CFAE46A10BF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381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4C560-8B8C-4A25-84E6-CB84740913F7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568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2C88-A0FB-4A3E-A88A-E04B0D28F02A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789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CE09-C10F-4AC6-8529-4C444877736A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278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E783-2977-473E-9103-83F3200A6B9B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943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FA644-C46F-4718-97E8-FED5E1057300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395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A18B-211E-4245-98C6-51E8115B1EC3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957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33A6-D4E4-4AB4-8ADF-7EE847E205B2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38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D73F9-ED06-4446-8884-FB1881C85459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87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C00A-1A68-4D45-9CCE-0212EB9DB0DB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63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55FAB-17AA-472E-93F2-78E2D86950BF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184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C75B-D228-4E01-9FD2-C758999A2959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12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5307-D785-4253-A336-0B2DA90A7940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53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F5D69-241A-4F98-B8CA-1B8D29B307A9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258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4117-149E-49AF-9415-246D534A5AB1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782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7571-1528-4D67-B5DD-B2DEE66A259A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843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3C3CF366-775E-4A6D-BDCE-4768F46E4AC4}" type="datetime1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CC1F7B4D-E826-4A3D-BB7E-0F7892209F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96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  <p:sldLayoutId id="2147483755" r:id="rId1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/>
              <a:t>学生生活を楽しもう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学生相談窓口　国際生活センター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 rot="20551707">
            <a:off x="843658" y="1856660"/>
            <a:ext cx="31069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dirty="0">
                <a:latin typeface="+mj-lt"/>
              </a:rPr>
              <a:t>ENJOY</a:t>
            </a:r>
            <a:r>
              <a:rPr kumimoji="1" lang="ja-JP" altLang="en-US" sz="5400" dirty="0">
                <a:latin typeface="+mj-lt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179641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746" y="2411173"/>
            <a:ext cx="5249732" cy="295098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学生相談窓口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0321" y="1766845"/>
            <a:ext cx="6097027" cy="611716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困ったことがあったら気軽に相談に来てください。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NRC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角丸四角形吹き出し 6"/>
          <p:cNvSpPr/>
          <p:nvPr/>
        </p:nvSpPr>
        <p:spPr>
          <a:xfrm rot="886213">
            <a:off x="7363180" y="2192105"/>
            <a:ext cx="1473798" cy="711797"/>
          </a:xfrm>
          <a:prstGeom prst="wedgeRoundRectCallout">
            <a:avLst>
              <a:gd name="adj1" fmla="val -25942"/>
              <a:gd name="adj2" fmla="val 74591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What</a:t>
            </a:r>
            <a:r>
              <a:rPr kumimoji="1" lang="ja-JP" altLang="en-US" dirty="0"/>
              <a:t>？</a:t>
            </a:r>
          </a:p>
        </p:txBody>
      </p:sp>
      <p:sp>
        <p:nvSpPr>
          <p:cNvPr id="8" name="角丸四角形吹き出し 7"/>
          <p:cNvSpPr/>
          <p:nvPr/>
        </p:nvSpPr>
        <p:spPr>
          <a:xfrm rot="20943955">
            <a:off x="1542313" y="2724111"/>
            <a:ext cx="1473798" cy="711797"/>
          </a:xfrm>
          <a:prstGeom prst="wedgeRoundRectCallout">
            <a:avLst>
              <a:gd name="adj1" fmla="val 34642"/>
              <a:gd name="adj2" fmla="val 60989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Why</a:t>
            </a:r>
            <a:r>
              <a:rPr kumimoji="1" lang="ja-JP" altLang="en-US" dirty="0"/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1602651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どんな相談ができるの？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5402250"/>
              </p:ext>
            </p:extLst>
          </p:nvPr>
        </p:nvGraphicFramePr>
        <p:xfrm>
          <a:off x="685800" y="2063750"/>
          <a:ext cx="10396538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6" name="図 5" descr="からだサポートコース（特定保健指導） | 函館市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834" y="459815"/>
            <a:ext cx="1411227" cy="131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977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各種イベント開催</a:t>
            </a: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729978"/>
              </p:ext>
            </p:extLst>
          </p:nvPr>
        </p:nvGraphicFramePr>
        <p:xfrm>
          <a:off x="685800" y="2063750"/>
          <a:ext cx="10396538" cy="2970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06531" y="3698417"/>
            <a:ext cx="1427293" cy="178286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461" y="3722415"/>
            <a:ext cx="1425333" cy="175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57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アクセス</a:t>
            </a:r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13"/>
          </p:nvPr>
        </p:nvSpPr>
        <p:spPr>
          <a:xfrm>
            <a:off x="685800" y="1843940"/>
            <a:ext cx="4273475" cy="353064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ja-JP" altLang="en-US" dirty="0"/>
              <a:t>坂下駅前</a:t>
            </a:r>
            <a:r>
              <a:rPr kumimoji="1" lang="en-US" altLang="ja-JP" dirty="0"/>
              <a:t>ABC</a:t>
            </a:r>
            <a:r>
              <a:rPr kumimoji="1" lang="ja-JP" altLang="en-US" dirty="0"/>
              <a:t>ビル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dirty="0"/>
              <a:t>２</a:t>
            </a:r>
            <a:r>
              <a:rPr lang="en-US" altLang="ja-JP" dirty="0"/>
              <a:t>F</a:t>
            </a:r>
            <a:r>
              <a:rPr lang="ja-JP" altLang="en-US" dirty="0"/>
              <a:t>フロア内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dirty="0"/>
              <a:t>国際生活センター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dirty="0"/>
              <a:t>年中無休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dirty="0"/>
              <a:t>案内時間：</a:t>
            </a:r>
            <a:r>
              <a:rPr lang="en-US" altLang="ja-JP" dirty="0"/>
              <a:t>10</a:t>
            </a:r>
            <a:r>
              <a:rPr lang="ja-JP" altLang="en-US" dirty="0"/>
              <a:t>：</a:t>
            </a:r>
            <a:r>
              <a:rPr lang="en-US" altLang="ja-JP" dirty="0"/>
              <a:t>00</a:t>
            </a:r>
            <a:r>
              <a:rPr lang="ja-JP" altLang="en-US" dirty="0"/>
              <a:t>～</a:t>
            </a:r>
            <a:r>
              <a:rPr lang="en-US" altLang="ja-JP" dirty="0"/>
              <a:t>20</a:t>
            </a:r>
            <a:r>
              <a:rPr lang="ja-JP" altLang="en-US" dirty="0"/>
              <a:t>：</a:t>
            </a:r>
            <a:r>
              <a:rPr lang="en-US" altLang="ja-JP" dirty="0"/>
              <a:t>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dirty="0"/>
              <a:t>電話：</a:t>
            </a:r>
            <a:r>
              <a:rPr lang="en-US" altLang="ja-JP" dirty="0"/>
              <a:t>03-1111-0000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NRC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7B4D-E826-4A3D-BB7E-0F7892209F1B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" t="8628" r="2091" b="37098"/>
          <a:stretch/>
        </p:blipFill>
        <p:spPr>
          <a:xfrm>
            <a:off x="5034579" y="1635306"/>
            <a:ext cx="6379284" cy="3722146"/>
          </a:xfrm>
          <a:prstGeom prst="rect">
            <a:avLst/>
          </a:prstGeom>
        </p:spPr>
      </p:pic>
      <p:sp>
        <p:nvSpPr>
          <p:cNvPr id="13" name="ストライプ矢印 12"/>
          <p:cNvSpPr/>
          <p:nvPr/>
        </p:nvSpPr>
        <p:spPr>
          <a:xfrm rot="1358018">
            <a:off x="8444625" y="1697366"/>
            <a:ext cx="1418420" cy="723146"/>
          </a:xfrm>
          <a:prstGeom prst="strip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9582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686B1E04-F35C-4AB5-985D-0C358CA1105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0</TotalTime>
  <Words>138</Words>
  <Application>Microsoft Office PowerPoint</Application>
  <PresentationFormat>ワイド画面</PresentationFormat>
  <Paragraphs>49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Arial</vt:lpstr>
      <vt:lpstr>Century Gothic</vt:lpstr>
      <vt:lpstr>Wingdings</vt:lpstr>
      <vt:lpstr>メイン イベント</vt:lpstr>
      <vt:lpstr>学生生活を楽しもう</vt:lpstr>
      <vt:lpstr>学生相談窓口</vt:lpstr>
      <vt:lpstr>どんな相談ができるの？</vt:lpstr>
      <vt:lpstr>各種イベント開催</vt:lpstr>
      <vt:lpstr>アクセス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2020-01-21T01:04:29Z</dcterms:created>
  <dcterms:modified xsi:type="dcterms:W3CDTF">2020-01-21T01:04:50Z</dcterms:modified>
</cp:coreProperties>
</file>