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56" r:id="rId1"/>
  </p:sldMasterIdLst>
  <p:notesMasterIdLst>
    <p:notesMasterId r:id="rId7"/>
  </p:notesMasterIdLst>
  <p:handoutMasterIdLst>
    <p:handoutMasterId r:id="rId8"/>
  </p:handoutMasterIdLst>
  <p:sldIdLst>
    <p:sldId id="256" r:id="rId2"/>
    <p:sldId id="259" r:id="rId3"/>
    <p:sldId id="257" r:id="rId4"/>
    <p:sldId id="260" r:id="rId5"/>
    <p:sldId id="258" r:id="rId6"/>
  </p:sldIdLst>
  <p:sldSz cx="12192000" cy="6858000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5" autoAdjust="0"/>
    <p:restoredTop sz="94660"/>
  </p:normalViewPr>
  <p:slideViewPr>
    <p:cSldViewPr snapToGrid="0">
      <p:cViewPr varScale="1">
        <p:scale>
          <a:sx n="63" d="100"/>
          <a:sy n="63" d="100"/>
        </p:scale>
        <p:origin x="63" y="14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5373" y="1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2645AA-9912-4D8B-B234-8268259EA079}" type="datetimeFigureOut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0B03354-DF9A-4B7D-AE50-3B0A6313EE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96591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73" y="1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BD20C5-B4BE-4FA7-AE68-59219B875ACD}" type="datetimeFigureOut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09575" y="1233488"/>
            <a:ext cx="591661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577" y="4748163"/>
            <a:ext cx="5388610" cy="38848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87EF798-E35A-4658-AD85-479228A7FF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32998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C6E73F-EF38-4014-8332-5FE56DD2C056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40928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284D2-DBA8-4914-9AA7-2E9D453C8044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51544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3BA4B-5628-498F-AB18-EF71A4B5AEFC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077002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1_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itle 1"/>
          <p:cNvSpPr>
            <a:spLocks noGrp="1"/>
          </p:cNvSpPr>
          <p:nvPr>
            <p:ph type="title"/>
          </p:nvPr>
        </p:nvSpPr>
        <p:spPr>
          <a:xfrm>
            <a:off x="685801" y="685800"/>
            <a:ext cx="10396882" cy="115814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2" name="Content Placeholder 2"/>
          <p:cNvSpPr>
            <a:spLocks noGrp="1"/>
          </p:cNvSpPr>
          <p:nvPr>
            <p:ph sz="quarter" idx="13"/>
          </p:nvPr>
        </p:nvSpPr>
        <p:spPr>
          <a:xfrm>
            <a:off x="685800" y="2063396"/>
            <a:ext cx="5088714" cy="3311189"/>
          </a:xfrm>
        </p:spPr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13" name="Content Placeholder 3"/>
          <p:cNvSpPr>
            <a:spLocks noGrp="1"/>
          </p:cNvSpPr>
          <p:nvPr>
            <p:ph sz="quarter" idx="14"/>
          </p:nvPr>
        </p:nvSpPr>
        <p:spPr>
          <a:xfrm>
            <a:off x="5993971" y="2063396"/>
            <a:ext cx="5086538" cy="3311189"/>
          </a:xfrm>
        </p:spPr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1DE7F-551F-4042-9160-DD5120B8231B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8022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ABFB2D-2530-440E-8389-F87107F3E482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91275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28D58C-4B40-4D3D-B4C3-296CCAA0923F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14655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F3FCDC-89E9-4694-9305-CA5C0E94F9AA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65640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28B5-69ED-4335-8560-32A742B4EEAD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8411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444B4E-85B4-47E6-ABB2-06F1EA010D3C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93178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0E4B2-7013-4DC1-A8ED-C6AE42906606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68556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F50E89-0EF6-45D0-9405-8BF29AAD80C6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337022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B42B7F-3794-47DB-89B7-BCB1640D3250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8352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CBD057-F271-49B5-8D9C-F9023693B553}" type="datetime1">
              <a:rPr kumimoji="1" lang="ja-JP" altLang="en-US" smtClean="0"/>
              <a:t>2020/1/21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NRC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1F7B4D-E826-4A3D-BB7E-0F7892209F1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6156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  <p:sldLayoutId id="2147483768" r:id="rId12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dirty="0"/>
              <a:t>学生生活を楽しもう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/>
              <a:t>学生相談窓口　国際生活センター</a:t>
            </a:r>
          </a:p>
        </p:txBody>
      </p:sp>
    </p:spTree>
    <p:extLst>
      <p:ext uri="{BB962C8B-B14F-4D97-AF65-F5344CB8AC3E}">
        <p14:creationId xmlns:p14="http://schemas.microsoft.com/office/powerpoint/2010/main" val="1796415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学生相談窓口</a:t>
            </a:r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6026515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どんな相談ができるの？</a:t>
            </a:r>
          </a:p>
        </p:txBody>
      </p:sp>
      <p:sp>
        <p:nvSpPr>
          <p:cNvPr id="7" name="コンテンツ プレースホルダー 6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kumimoji="1" lang="ja-JP" altLang="en-US" dirty="0"/>
              <a:t>学習支援</a:t>
            </a:r>
          </a:p>
          <a:p>
            <a:pPr lvl="1"/>
            <a:r>
              <a:rPr kumimoji="1" lang="ja-JP" altLang="en-US" dirty="0"/>
              <a:t>外国語を上達させたい</a:t>
            </a:r>
          </a:p>
          <a:p>
            <a:pPr lvl="1"/>
            <a:r>
              <a:rPr kumimoji="1" lang="ja-JP" altLang="en-US" dirty="0"/>
              <a:t>日本語を上達させたい</a:t>
            </a:r>
          </a:p>
          <a:p>
            <a:pPr lvl="0"/>
            <a:r>
              <a:rPr kumimoji="1" lang="ja-JP" altLang="en-US" dirty="0"/>
              <a:t>アルバイト相談</a:t>
            </a:r>
          </a:p>
          <a:p>
            <a:pPr lvl="1"/>
            <a:r>
              <a:rPr lang="ja-JP" altLang="en-US" dirty="0"/>
              <a:t>アルバイト</a:t>
            </a:r>
            <a:r>
              <a:rPr kumimoji="1" lang="ja-JP" altLang="en-US" dirty="0"/>
              <a:t>がしたい</a:t>
            </a:r>
          </a:p>
          <a:p>
            <a:pPr lvl="1"/>
            <a:r>
              <a:rPr kumimoji="1" lang="ja-JP" altLang="en-US" dirty="0"/>
              <a:t>トラブルの相談をしたい</a:t>
            </a:r>
          </a:p>
          <a:p>
            <a:pPr lvl="0"/>
            <a:r>
              <a:rPr kumimoji="1" lang="ja-JP" altLang="en-US" dirty="0"/>
              <a:t>住まいの相談</a:t>
            </a:r>
          </a:p>
          <a:p>
            <a:pPr lvl="1"/>
            <a:r>
              <a:rPr kumimoji="1" lang="ja-JP" altLang="en-US" dirty="0"/>
              <a:t>便利な場所で暮らしたい</a:t>
            </a:r>
          </a:p>
          <a:p>
            <a:pPr lvl="0"/>
            <a:r>
              <a:rPr kumimoji="1" lang="ja-JP" altLang="en-US" dirty="0"/>
              <a:t>日常生活の相談</a:t>
            </a:r>
          </a:p>
          <a:p>
            <a:pPr lvl="1"/>
            <a:r>
              <a:rPr kumimoji="1" lang="ja-JP" altLang="en-US" dirty="0"/>
              <a:t>暮らしの相談をしたい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ごみの出し方ルール</a:t>
            </a:r>
          </a:p>
        </p:txBody>
      </p:sp>
    </p:spTree>
    <p:extLst>
      <p:ext uri="{BB962C8B-B14F-4D97-AF65-F5344CB8AC3E}">
        <p14:creationId xmlns:p14="http://schemas.microsoft.com/office/powerpoint/2010/main" val="9799776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各種イベント開催</a:t>
            </a:r>
          </a:p>
        </p:txBody>
      </p:sp>
      <p:sp>
        <p:nvSpPr>
          <p:cNvPr id="10" name="コンテンツ プレースホルダー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00579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アクセス</a:t>
            </a:r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ja-JP" altLang="en-US" dirty="0"/>
              <a:t>坂下駅前</a:t>
            </a:r>
            <a:r>
              <a:rPr lang="en-US" altLang="ja-JP" dirty="0"/>
              <a:t>ABC</a:t>
            </a:r>
            <a:r>
              <a:rPr lang="ja-JP" altLang="en-US" dirty="0"/>
              <a:t>ビル</a:t>
            </a:r>
            <a:endParaRPr lang="en-US" altLang="ja-JP" dirty="0"/>
          </a:p>
          <a:p>
            <a:r>
              <a:rPr lang="ja-JP" altLang="en-US" dirty="0"/>
              <a:t>２</a:t>
            </a:r>
            <a:r>
              <a:rPr lang="en-US" altLang="ja-JP" dirty="0"/>
              <a:t>F</a:t>
            </a:r>
            <a:r>
              <a:rPr lang="ja-JP" altLang="en-US" dirty="0"/>
              <a:t>フロア内</a:t>
            </a:r>
            <a:endParaRPr lang="en-US" altLang="ja-JP" dirty="0"/>
          </a:p>
          <a:p>
            <a:r>
              <a:rPr lang="ja-JP" altLang="en-US" dirty="0"/>
              <a:t>国際生活センター</a:t>
            </a:r>
            <a:endParaRPr lang="en-US" altLang="ja-JP" dirty="0"/>
          </a:p>
          <a:p>
            <a:r>
              <a:rPr lang="ja-JP" altLang="en-US" dirty="0"/>
              <a:t>年中無休</a:t>
            </a:r>
            <a:endParaRPr lang="en-US" altLang="ja-JP" dirty="0"/>
          </a:p>
          <a:p>
            <a:r>
              <a:rPr lang="ja-JP" altLang="en-US" dirty="0"/>
              <a:t>案内時間：</a:t>
            </a:r>
            <a:r>
              <a:rPr lang="en-US" altLang="ja-JP" dirty="0"/>
              <a:t>10</a:t>
            </a:r>
            <a:r>
              <a:rPr lang="ja-JP" altLang="en-US" dirty="0"/>
              <a:t>：</a:t>
            </a:r>
            <a:r>
              <a:rPr lang="en-US" altLang="ja-JP" dirty="0"/>
              <a:t>00</a:t>
            </a:r>
            <a:r>
              <a:rPr lang="ja-JP" altLang="en-US" dirty="0"/>
              <a:t>～</a:t>
            </a:r>
            <a:r>
              <a:rPr lang="en-US" altLang="ja-JP" dirty="0"/>
              <a:t>20</a:t>
            </a:r>
            <a:r>
              <a:rPr lang="ja-JP" altLang="en-US" dirty="0"/>
              <a:t>：</a:t>
            </a:r>
            <a:r>
              <a:rPr lang="en-US" altLang="ja-JP" dirty="0"/>
              <a:t>00</a:t>
            </a:r>
          </a:p>
          <a:p>
            <a:r>
              <a:rPr lang="ja-JP" altLang="en-US" dirty="0"/>
              <a:t>電話：</a:t>
            </a:r>
            <a:r>
              <a:rPr lang="en-US" altLang="ja-JP" dirty="0"/>
              <a:t>03-1111-0000</a:t>
            </a:r>
            <a:endParaRPr lang="ja-JP" altLang="en-US" dirty="0"/>
          </a:p>
          <a:p>
            <a:endParaRPr kumimoji="1" lang="ja-JP" altLang="en-US" dirty="0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69582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88</Words>
  <Application>Microsoft Office PowerPoint</Application>
  <PresentationFormat>ワイド画面</PresentationFormat>
  <Paragraphs>23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9" baseType="lpstr">
      <vt:lpstr>游ゴシック</vt:lpstr>
      <vt:lpstr>游ゴシック Light</vt:lpstr>
      <vt:lpstr>Arial</vt:lpstr>
      <vt:lpstr>Office テーマ</vt:lpstr>
      <vt:lpstr>学生生活を楽しもう</vt:lpstr>
      <vt:lpstr>学生相談窓口</vt:lpstr>
      <vt:lpstr>どんな相談ができるの？</vt:lpstr>
      <vt:lpstr>各種イベント開催</vt:lpstr>
      <vt:lpstr>アクセス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2020-01-21T01:03:59Z</dcterms:created>
  <dcterms:modified xsi:type="dcterms:W3CDTF">2020-01-21T01:04:13Z</dcterms:modified>
</cp:coreProperties>
</file>

<file path=docProps/thumbnail.jpeg>
</file>