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6" r:id="rId1"/>
  </p:sldMasterIdLst>
  <p:notesMasterIdLst>
    <p:notesMasterId r:id="rId7"/>
  </p:notesMasterIdLst>
  <p:handoutMasterIdLst>
    <p:handoutMasterId r:id="rId8"/>
  </p:handoutMasterIdLst>
  <p:sldIdLst>
    <p:sldId id="256" r:id="rId2"/>
    <p:sldId id="259" r:id="rId3"/>
    <p:sldId id="257" r:id="rId4"/>
    <p:sldId id="260" r:id="rId5"/>
    <p:sldId id="258" r:id="rId6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63" d="100"/>
          <a:sy n="63" d="100"/>
        </p:scale>
        <p:origin x="63" y="1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1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2645AA-9912-4D8B-B234-8268259EA079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03354-DF9A-4B7D-AE50-3B0A6313E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965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1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D20C5-B4BE-4FA7-AE68-59219B875ACD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7EF798-E35A-4658-AD85-479228A7FF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299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E73F-EF38-4014-8332-5FE56DD2C056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092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284D2-DBA8-4914-9AA7-2E9D453C8044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5154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BA4B-5628-498F-AB18-EF71A4B5AEFC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0770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DE7F-551F-4042-9160-DD5120B8231B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02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FB2D-2530-440E-8389-F87107F3E482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127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8D58C-4B40-4D3D-B4C3-296CCAA0923F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1465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FCDC-89E9-4694-9305-CA5C0E94F9AA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6564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028B5-69ED-4335-8560-32A742B4EEAD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841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44B4E-85B4-47E6-ABB2-06F1EA010D3C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9317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0E4B2-7013-4DC1-A8ED-C6AE42906606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6855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0E89-0EF6-45D0-9405-8BF29AAD80C6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3702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2B7F-3794-47DB-89B7-BCB1640D3250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8352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BD057-F271-49B5-8D9C-F9023693B553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156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学生生活を楽しもう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学生相談窓口　国際生活センター</a:t>
            </a:r>
          </a:p>
        </p:txBody>
      </p:sp>
    </p:spTree>
    <p:extLst>
      <p:ext uri="{BB962C8B-B14F-4D97-AF65-F5344CB8AC3E}">
        <p14:creationId xmlns:p14="http://schemas.microsoft.com/office/powerpoint/2010/main" val="179641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学生相談窓口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02651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どんな相談ができるの？</a:t>
            </a:r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ja-JP" altLang="en-US" dirty="0"/>
              <a:t>学習支援</a:t>
            </a:r>
          </a:p>
          <a:p>
            <a:pPr lvl="1"/>
            <a:r>
              <a:rPr kumimoji="1" lang="ja-JP" altLang="en-US" dirty="0"/>
              <a:t>外国語を上達させたい</a:t>
            </a:r>
          </a:p>
          <a:p>
            <a:pPr lvl="1"/>
            <a:r>
              <a:rPr kumimoji="1" lang="ja-JP" altLang="en-US" dirty="0"/>
              <a:t>日本語を上達させたい</a:t>
            </a:r>
          </a:p>
          <a:p>
            <a:pPr lvl="0"/>
            <a:r>
              <a:rPr kumimoji="1" lang="ja-JP" altLang="en-US" dirty="0"/>
              <a:t>アルバイト相談</a:t>
            </a:r>
          </a:p>
          <a:p>
            <a:pPr lvl="1"/>
            <a:r>
              <a:rPr lang="ja-JP" altLang="en-US" dirty="0"/>
              <a:t>アルバイト</a:t>
            </a:r>
            <a:r>
              <a:rPr kumimoji="1" lang="ja-JP" altLang="en-US" dirty="0"/>
              <a:t>がしたい</a:t>
            </a:r>
          </a:p>
          <a:p>
            <a:pPr lvl="1"/>
            <a:r>
              <a:rPr kumimoji="1" lang="ja-JP" altLang="en-US" dirty="0"/>
              <a:t>トラブルの相談をしたい</a:t>
            </a:r>
          </a:p>
          <a:p>
            <a:pPr lvl="0"/>
            <a:r>
              <a:rPr kumimoji="1" lang="ja-JP" altLang="en-US" dirty="0"/>
              <a:t>住まいの相談</a:t>
            </a:r>
          </a:p>
          <a:p>
            <a:pPr lvl="1"/>
            <a:r>
              <a:rPr kumimoji="1" lang="ja-JP" altLang="en-US" dirty="0"/>
              <a:t>便利な場所で暮らしたい</a:t>
            </a:r>
          </a:p>
          <a:p>
            <a:pPr lvl="0"/>
            <a:r>
              <a:rPr kumimoji="1" lang="ja-JP" altLang="en-US" dirty="0"/>
              <a:t>日常生活の相談</a:t>
            </a:r>
          </a:p>
          <a:p>
            <a:pPr lvl="1"/>
            <a:r>
              <a:rPr kumimoji="1" lang="ja-JP" altLang="en-US" dirty="0"/>
              <a:t>暮らしの相談をしたい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ごみの出し方ルール</a:t>
            </a:r>
          </a:p>
        </p:txBody>
      </p:sp>
    </p:spTree>
    <p:extLst>
      <p:ext uri="{BB962C8B-B14F-4D97-AF65-F5344CB8AC3E}">
        <p14:creationId xmlns:p14="http://schemas.microsoft.com/office/powerpoint/2010/main" val="979977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各種イベント開催</a:t>
            </a:r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057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アクセス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dirty="0"/>
              <a:t>坂下駅前</a:t>
            </a:r>
            <a:r>
              <a:rPr lang="en-US" altLang="ja-JP" dirty="0"/>
              <a:t>ABC</a:t>
            </a:r>
            <a:r>
              <a:rPr lang="ja-JP" altLang="en-US" dirty="0"/>
              <a:t>ビル</a:t>
            </a:r>
            <a:endParaRPr lang="en-US" altLang="ja-JP" dirty="0"/>
          </a:p>
          <a:p>
            <a:r>
              <a:rPr lang="ja-JP" altLang="en-US" dirty="0"/>
              <a:t>２</a:t>
            </a:r>
            <a:r>
              <a:rPr lang="en-US" altLang="ja-JP" dirty="0"/>
              <a:t>F</a:t>
            </a:r>
            <a:r>
              <a:rPr lang="ja-JP" altLang="en-US" dirty="0"/>
              <a:t>フロア内</a:t>
            </a:r>
            <a:endParaRPr lang="en-US" altLang="ja-JP" dirty="0"/>
          </a:p>
          <a:p>
            <a:r>
              <a:rPr lang="ja-JP" altLang="en-US" dirty="0"/>
              <a:t>国際生活センター</a:t>
            </a:r>
            <a:endParaRPr lang="en-US" altLang="ja-JP" dirty="0"/>
          </a:p>
          <a:p>
            <a:r>
              <a:rPr lang="ja-JP" altLang="en-US" dirty="0"/>
              <a:t>年中無休</a:t>
            </a:r>
            <a:endParaRPr lang="en-US" altLang="ja-JP" dirty="0"/>
          </a:p>
          <a:p>
            <a:r>
              <a:rPr lang="ja-JP" altLang="en-US" dirty="0"/>
              <a:t>案内時間：</a:t>
            </a:r>
            <a:r>
              <a:rPr lang="en-US" altLang="ja-JP" dirty="0"/>
              <a:t>10</a:t>
            </a:r>
            <a:r>
              <a:rPr lang="ja-JP" altLang="en-US" dirty="0"/>
              <a:t>：</a:t>
            </a:r>
            <a:r>
              <a:rPr lang="en-US" altLang="ja-JP" dirty="0"/>
              <a:t>00</a:t>
            </a:r>
            <a:r>
              <a:rPr lang="ja-JP" altLang="en-US" dirty="0"/>
              <a:t>～</a:t>
            </a:r>
            <a:r>
              <a:rPr lang="en-US" altLang="ja-JP" dirty="0"/>
              <a:t>20</a:t>
            </a:r>
            <a:r>
              <a:rPr lang="ja-JP" altLang="en-US" dirty="0"/>
              <a:t>：</a:t>
            </a:r>
            <a:r>
              <a:rPr lang="en-US" altLang="ja-JP" dirty="0"/>
              <a:t>00</a:t>
            </a:r>
          </a:p>
          <a:p>
            <a:r>
              <a:rPr lang="ja-JP" altLang="en-US" dirty="0"/>
              <a:t>電話：</a:t>
            </a:r>
            <a:r>
              <a:rPr lang="en-US" altLang="ja-JP" dirty="0"/>
              <a:t>03-1111-0000</a:t>
            </a:r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69582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88</Words>
  <Application>Microsoft Office PowerPoint</Application>
  <PresentationFormat>ワイド画面</PresentationFormat>
  <Paragraphs>23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游ゴシック</vt:lpstr>
      <vt:lpstr>游ゴシック Light</vt:lpstr>
      <vt:lpstr>Arial</vt:lpstr>
      <vt:lpstr>Office テーマ</vt:lpstr>
      <vt:lpstr>学生生活を楽しもう</vt:lpstr>
      <vt:lpstr>学生相談窓口</vt:lpstr>
      <vt:lpstr>どんな相談ができるの？</vt:lpstr>
      <vt:lpstr>各種イベント開催</vt:lpstr>
      <vt:lpstr>アクセス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2020-01-21T01:03:59Z</dcterms:created>
  <dcterms:modified xsi:type="dcterms:W3CDTF">2020-01-21T01:04:13Z</dcterms:modified>
</cp:coreProperties>
</file>