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9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83" autoAdjust="0"/>
    <p:restoredTop sz="94660"/>
  </p:normalViewPr>
  <p:slideViewPr>
    <p:cSldViewPr snapToGrid="0">
      <p:cViewPr varScale="1">
        <p:scale>
          <a:sx n="63" d="100"/>
          <a:sy n="63" d="100"/>
        </p:scale>
        <p:origin x="75" y="1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5CD14-B015-4F6E-8340-9271A50A9F10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B1006D-9D22-4928-9F89-BCCF7260A7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694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A26DA-3566-45DD-A778-222A383B1709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2959B-9859-4FC0-93F0-700F34B37CE8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564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C801-2EC9-4488-9FCF-954129E7CBF2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5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FE760-8DDD-4D3D-94F6-9852FDDC871D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9932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908E-329C-42D8-A9A6-C1A4E41D57B2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37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5754C-6D82-4531-939C-E47DE9B5252E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692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B08B2-1FDB-4FEC-B12A-040E8A47928C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1528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7BE0-81E6-4EEA-90DD-392F23561A7F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818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C6D83-D0CA-42B7-8B43-A0E1FA1526C7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528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0DA1-A0D8-4471-ABAA-4795794795D6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767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8EF3-DEB7-490D-A6D5-5C347E957C65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4682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A403D-ABB7-4820-989C-21F4D125A23F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8378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学生</a:t>
            </a:r>
            <a:r>
              <a:rPr kumimoji="1" lang="ja-JP" altLang="en-US" dirty="0"/>
              <a:t>のための</a:t>
            </a:r>
            <a:br>
              <a:rPr kumimoji="1" lang="en-US" altLang="ja-JP" dirty="0"/>
            </a:br>
            <a:r>
              <a:rPr kumimoji="1" lang="ja-JP" altLang="en-US" dirty="0"/>
              <a:t>就職支援サービス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07067" y="4187023"/>
            <a:ext cx="7766936" cy="1096899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2800" b="1" dirty="0"/>
              <a:t>学内ハローワーク「シュウカツ」</a:t>
            </a:r>
          </a:p>
        </p:txBody>
      </p:sp>
    </p:spTree>
    <p:extLst>
      <p:ext uri="{BB962C8B-B14F-4D97-AF65-F5344CB8AC3E}">
        <p14:creationId xmlns:p14="http://schemas.microsoft.com/office/powerpoint/2010/main" val="213343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就活、うまくいってますか？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9230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いつ頃から就活したらいいの？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9574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志望動機？になにを書けばいいの？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74610" y="1713117"/>
            <a:ext cx="8596668" cy="3880773"/>
          </a:xfrm>
        </p:spPr>
        <p:txBody>
          <a:bodyPr/>
          <a:lstStyle/>
          <a:p>
            <a:r>
              <a:rPr kumimoji="1" lang="ja-JP" altLang="en-US" dirty="0"/>
              <a:t>どうやって</a:t>
            </a:r>
            <a:r>
              <a:rPr lang="ja-JP" altLang="en-US" dirty="0"/>
              <a:t>考えたらよいのかわからない。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9833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自己</a:t>
            </a:r>
            <a:r>
              <a:rPr kumimoji="1" lang="en-US" altLang="ja-JP" dirty="0"/>
              <a:t>PR</a:t>
            </a:r>
            <a:r>
              <a:rPr kumimoji="1" lang="ja-JP" altLang="en-US" dirty="0"/>
              <a:t>は何を書けばいい？</a:t>
            </a:r>
          </a:p>
        </p:txBody>
      </p:sp>
    </p:spTree>
    <p:extLst>
      <p:ext uri="{BB962C8B-B14F-4D97-AF65-F5344CB8AC3E}">
        <p14:creationId xmlns:p14="http://schemas.microsoft.com/office/powerpoint/2010/main" val="3435069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学生</a:t>
            </a:r>
            <a:r>
              <a:rPr kumimoji="1" lang="ja-JP" altLang="en-US" dirty="0"/>
              <a:t>の就職をサポートします。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就活の相談</a:t>
            </a:r>
          </a:p>
          <a:p>
            <a:pPr lvl="1"/>
            <a:r>
              <a:rPr kumimoji="1" lang="ja-JP" altLang="en-US" dirty="0"/>
              <a:t>この仕事って何をするんだろうなどの不安を解消します。</a:t>
            </a:r>
          </a:p>
          <a:p>
            <a:pPr lvl="0"/>
            <a:r>
              <a:rPr kumimoji="1" lang="ja-JP" altLang="en-US" dirty="0"/>
              <a:t>書類作成のサポート</a:t>
            </a:r>
          </a:p>
          <a:p>
            <a:pPr lvl="1"/>
            <a:r>
              <a:rPr kumimoji="1" lang="ja-JP" altLang="en-US" dirty="0"/>
              <a:t>履歴書やエントリーシートの書き方をお手伝いします。</a:t>
            </a:r>
          </a:p>
          <a:p>
            <a:pPr lvl="0" algn="l"/>
            <a:r>
              <a:rPr kumimoji="1" lang="ja-JP" altLang="en-US" dirty="0"/>
              <a:t>求人情報の紹介</a:t>
            </a:r>
          </a:p>
          <a:p>
            <a:pPr lvl="1" algn="l"/>
            <a:r>
              <a:rPr kumimoji="1" lang="ja-JP" altLang="en-US" dirty="0"/>
              <a:t>会社の事業内容をわかりやすく説明します。</a:t>
            </a:r>
          </a:p>
        </p:txBody>
      </p:sp>
    </p:spTree>
    <p:extLst>
      <p:ext uri="{BB962C8B-B14F-4D97-AF65-F5344CB8AC3E}">
        <p14:creationId xmlns:p14="http://schemas.microsoft.com/office/powerpoint/2010/main" val="2561449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利用の流れ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881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108</Words>
  <Application>Microsoft Office PowerPoint</Application>
  <PresentationFormat>ワイド画面</PresentationFormat>
  <Paragraphs>15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游ゴシック</vt:lpstr>
      <vt:lpstr>游ゴシック Light</vt:lpstr>
      <vt:lpstr>Arial</vt:lpstr>
      <vt:lpstr>Office テーマ</vt:lpstr>
      <vt:lpstr>学生のための 就職支援サービス</vt:lpstr>
      <vt:lpstr>就活、うまくいってますか？</vt:lpstr>
      <vt:lpstr>いつ頃から就活したらいいの？</vt:lpstr>
      <vt:lpstr>志望動機？になにを書けばいいの？</vt:lpstr>
      <vt:lpstr>自己PRは何を書けばいい？</vt:lpstr>
      <vt:lpstr>学生の就職をサポートします。</vt:lpstr>
      <vt:lpstr>利用の流れ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2020-01-21T01:05:00Z</dcterms:created>
  <dcterms:modified xsi:type="dcterms:W3CDTF">2020-01-21T01:05:31Z</dcterms:modified>
</cp:coreProperties>
</file>